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7" r:id="rId3"/>
    <p:sldId id="292" r:id="rId4"/>
    <p:sldId id="290" r:id="rId5"/>
    <p:sldId id="274" r:id="rId6"/>
    <p:sldId id="273" r:id="rId7"/>
    <p:sldId id="309" r:id="rId8"/>
    <p:sldId id="291"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7" r:id="rId23"/>
    <p:sldId id="308" r:id="rId24"/>
    <p:sldId id="272" r:id="rId25"/>
  </p:sldIdLst>
  <p:sldSz cx="12192000" cy="6858000"/>
  <p:notesSz cx="6735763" cy="9866313"/>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84" d="100"/>
          <a:sy n="84" d="100"/>
        </p:scale>
        <p:origin x="-84" y="-58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E333CF-ACAA-4F4F-8EC3-46AFF7448E58}" type="doc">
      <dgm:prSet loTypeId="urn:microsoft.com/office/officeart/2008/layout/VerticalCurvedList" loCatId="list" qsTypeId="urn:microsoft.com/office/officeart/2005/8/quickstyle/simple1" qsCatId="simple" csTypeId="urn:microsoft.com/office/officeart/2005/8/colors/accent1_1" csCatId="accent1" phldr="1"/>
      <dgm:spPr/>
      <dgm:t>
        <a:bodyPr/>
        <a:lstStyle/>
        <a:p>
          <a:endParaRPr lang="en-US"/>
        </a:p>
      </dgm:t>
    </dgm:pt>
    <dgm:pt modelId="{AF0E0919-436A-4E02-A018-76BE8403E465}">
      <dgm:prSet phldrT="[Text]"/>
      <dgm:spPr/>
      <dgm:t>
        <a:bodyPr/>
        <a:lstStyle/>
        <a:p>
          <a:r>
            <a:rPr lang="en-US" b="0" dirty="0"/>
            <a:t>State management of chemicals activities by life-circle (Law on Chemicals)</a:t>
          </a:r>
        </a:p>
      </dgm:t>
    </dgm:pt>
    <dgm:pt modelId="{5719B078-86D0-4BF3-B7B4-DFB79209F1B4}" type="parTrans" cxnId="{BF8EA73A-C81B-4386-BF78-FB2E5E109BA7}">
      <dgm:prSet/>
      <dgm:spPr/>
      <dgm:t>
        <a:bodyPr/>
        <a:lstStyle/>
        <a:p>
          <a:endParaRPr lang="en-US"/>
        </a:p>
      </dgm:t>
    </dgm:pt>
    <dgm:pt modelId="{E1732F7F-0784-4129-AAB1-D3977E70E9CC}" type="sibTrans" cxnId="{BF8EA73A-C81B-4386-BF78-FB2E5E109BA7}">
      <dgm:prSet/>
      <dgm:spPr/>
      <dgm:t>
        <a:bodyPr/>
        <a:lstStyle/>
        <a:p>
          <a:endParaRPr lang="en-US"/>
        </a:p>
      </dgm:t>
    </dgm:pt>
    <dgm:pt modelId="{5CFFD2EA-69D9-4A49-8737-E056CC397ECA}">
      <dgm:prSet phldrT="[Text]" custT="1"/>
      <dgm:spPr/>
      <dgm:t>
        <a:bodyPr/>
        <a:lstStyle/>
        <a:p>
          <a:r>
            <a:rPr lang="en-US" sz="2900" b="0" kern="1200" dirty="0">
              <a:solidFill>
                <a:prstClr val="black">
                  <a:hueOff val="0"/>
                  <a:satOff val="0"/>
                  <a:lumOff val="0"/>
                  <a:alphaOff val="0"/>
                </a:prstClr>
              </a:solidFill>
              <a:latin typeface="Calibri"/>
              <a:ea typeface="+mn-ea"/>
              <a:cs typeface="+mn-cs"/>
            </a:rPr>
            <a:t>Hazardous Chemical Storage</a:t>
          </a:r>
        </a:p>
      </dgm:t>
    </dgm:pt>
    <dgm:pt modelId="{225C362F-F4DD-4C55-8724-3C0A439E09A2}" type="parTrans" cxnId="{FC5C1D7C-57D3-4011-B263-D8870D80FE13}">
      <dgm:prSet/>
      <dgm:spPr/>
      <dgm:t>
        <a:bodyPr/>
        <a:lstStyle/>
        <a:p>
          <a:endParaRPr lang="en-US"/>
        </a:p>
      </dgm:t>
    </dgm:pt>
    <dgm:pt modelId="{DC6D8AA9-A9BD-4468-99BD-18EE4CA83E5E}" type="sibTrans" cxnId="{FC5C1D7C-57D3-4011-B263-D8870D80FE13}">
      <dgm:prSet/>
      <dgm:spPr/>
      <dgm:t>
        <a:bodyPr/>
        <a:lstStyle/>
        <a:p>
          <a:endParaRPr lang="en-US"/>
        </a:p>
      </dgm:t>
    </dgm:pt>
    <dgm:pt modelId="{48AB029B-A557-4013-834D-B74B96965E39}">
      <dgm:prSet/>
      <dgm:spPr/>
      <dgm:t>
        <a:bodyPr/>
        <a:lstStyle/>
        <a:p>
          <a:r>
            <a:rPr lang="en-US" b="0" dirty="0">
              <a:solidFill>
                <a:prstClr val="black">
                  <a:hueOff val="0"/>
                  <a:satOff val="0"/>
                  <a:lumOff val="0"/>
                  <a:alphaOff val="0"/>
                </a:prstClr>
              </a:solidFill>
              <a:latin typeface="Calibri"/>
              <a:ea typeface="+mn-ea"/>
              <a:cs typeface="+mn-cs"/>
            </a:rPr>
            <a:t>Hazardous Chemical Transportation</a:t>
          </a:r>
        </a:p>
      </dgm:t>
    </dgm:pt>
    <dgm:pt modelId="{7945DE0D-9557-4518-BD4E-4F121A65ED96}" type="parTrans" cxnId="{755E8ED9-11C8-4E6B-861C-E65C07B471C6}">
      <dgm:prSet/>
      <dgm:spPr/>
      <dgm:t>
        <a:bodyPr/>
        <a:lstStyle/>
        <a:p>
          <a:endParaRPr lang="en-US"/>
        </a:p>
      </dgm:t>
    </dgm:pt>
    <dgm:pt modelId="{FDF32F1B-928A-4D4D-9A40-B0B259B4DAA1}" type="sibTrans" cxnId="{755E8ED9-11C8-4E6B-861C-E65C07B471C6}">
      <dgm:prSet/>
      <dgm:spPr/>
      <dgm:t>
        <a:bodyPr/>
        <a:lstStyle/>
        <a:p>
          <a:endParaRPr lang="en-US"/>
        </a:p>
      </dgm:t>
    </dgm:pt>
    <dgm:pt modelId="{92594297-C69A-451D-955D-99B27AC6E380}" type="pres">
      <dgm:prSet presAssocID="{39E333CF-ACAA-4F4F-8EC3-46AFF7448E58}" presName="Name0" presStyleCnt="0">
        <dgm:presLayoutVars>
          <dgm:chMax val="7"/>
          <dgm:chPref val="7"/>
          <dgm:dir/>
        </dgm:presLayoutVars>
      </dgm:prSet>
      <dgm:spPr/>
      <dgm:t>
        <a:bodyPr/>
        <a:lstStyle/>
        <a:p>
          <a:endParaRPr lang="en-AU"/>
        </a:p>
      </dgm:t>
    </dgm:pt>
    <dgm:pt modelId="{DD7BB001-27BD-420C-B13A-7FB1E49E6676}" type="pres">
      <dgm:prSet presAssocID="{39E333CF-ACAA-4F4F-8EC3-46AFF7448E58}" presName="Name1" presStyleCnt="0"/>
      <dgm:spPr/>
    </dgm:pt>
    <dgm:pt modelId="{B38348B5-9F95-43E3-908B-6570E29EB8D2}" type="pres">
      <dgm:prSet presAssocID="{39E333CF-ACAA-4F4F-8EC3-46AFF7448E58}" presName="cycle" presStyleCnt="0"/>
      <dgm:spPr/>
    </dgm:pt>
    <dgm:pt modelId="{D404CE63-50A6-468A-8D51-64CE52C9D3B1}" type="pres">
      <dgm:prSet presAssocID="{39E333CF-ACAA-4F4F-8EC3-46AFF7448E58}" presName="srcNode" presStyleLbl="node1" presStyleIdx="0" presStyleCnt="3"/>
      <dgm:spPr/>
    </dgm:pt>
    <dgm:pt modelId="{09FE1AB7-CB9C-4F01-86EA-F27D54B59ED5}" type="pres">
      <dgm:prSet presAssocID="{39E333CF-ACAA-4F4F-8EC3-46AFF7448E58}" presName="conn" presStyleLbl="parChTrans1D2" presStyleIdx="0" presStyleCnt="1"/>
      <dgm:spPr/>
      <dgm:t>
        <a:bodyPr/>
        <a:lstStyle/>
        <a:p>
          <a:endParaRPr lang="en-AU"/>
        </a:p>
      </dgm:t>
    </dgm:pt>
    <dgm:pt modelId="{EBB61321-CC27-4CA7-9156-9998FDE19079}" type="pres">
      <dgm:prSet presAssocID="{39E333CF-ACAA-4F4F-8EC3-46AFF7448E58}" presName="extraNode" presStyleLbl="node1" presStyleIdx="0" presStyleCnt="3"/>
      <dgm:spPr/>
    </dgm:pt>
    <dgm:pt modelId="{10BCDAA7-CB53-4A5F-9562-913A2D142E04}" type="pres">
      <dgm:prSet presAssocID="{39E333CF-ACAA-4F4F-8EC3-46AFF7448E58}" presName="dstNode" presStyleLbl="node1" presStyleIdx="0" presStyleCnt="3"/>
      <dgm:spPr/>
    </dgm:pt>
    <dgm:pt modelId="{9FA92A33-C13A-4C4C-9F87-A324175326FD}" type="pres">
      <dgm:prSet presAssocID="{AF0E0919-436A-4E02-A018-76BE8403E465}" presName="text_1" presStyleLbl="node1" presStyleIdx="0" presStyleCnt="3">
        <dgm:presLayoutVars>
          <dgm:bulletEnabled val="1"/>
        </dgm:presLayoutVars>
      </dgm:prSet>
      <dgm:spPr/>
      <dgm:t>
        <a:bodyPr/>
        <a:lstStyle/>
        <a:p>
          <a:endParaRPr lang="en-AU"/>
        </a:p>
      </dgm:t>
    </dgm:pt>
    <dgm:pt modelId="{85BB5822-71E7-4883-A188-FFC93D19A7CE}" type="pres">
      <dgm:prSet presAssocID="{AF0E0919-436A-4E02-A018-76BE8403E465}" presName="accent_1" presStyleCnt="0"/>
      <dgm:spPr/>
    </dgm:pt>
    <dgm:pt modelId="{9F045594-0047-4749-A422-BFF2EBDD7A16}" type="pres">
      <dgm:prSet presAssocID="{AF0E0919-436A-4E02-A018-76BE8403E465}" presName="accentRepeatNode" presStyleLbl="solidFgAcc1" presStyleIdx="0" presStyleCnt="3"/>
      <dgm:spPr/>
    </dgm:pt>
    <dgm:pt modelId="{D5587774-C026-4AC4-B18A-EA6D54451C56}" type="pres">
      <dgm:prSet presAssocID="{5CFFD2EA-69D9-4A49-8737-E056CC397ECA}" presName="text_2" presStyleLbl="node1" presStyleIdx="1" presStyleCnt="3">
        <dgm:presLayoutVars>
          <dgm:bulletEnabled val="1"/>
        </dgm:presLayoutVars>
      </dgm:prSet>
      <dgm:spPr/>
      <dgm:t>
        <a:bodyPr/>
        <a:lstStyle/>
        <a:p>
          <a:endParaRPr lang="en-AU"/>
        </a:p>
      </dgm:t>
    </dgm:pt>
    <dgm:pt modelId="{A62CEFB3-2746-4293-A38A-F60495CC3C7F}" type="pres">
      <dgm:prSet presAssocID="{5CFFD2EA-69D9-4A49-8737-E056CC397ECA}" presName="accent_2" presStyleCnt="0"/>
      <dgm:spPr/>
    </dgm:pt>
    <dgm:pt modelId="{B9052BF0-6842-4F9A-AEA8-C3EDD0F48B89}" type="pres">
      <dgm:prSet presAssocID="{5CFFD2EA-69D9-4A49-8737-E056CC397ECA}" presName="accentRepeatNode" presStyleLbl="solidFgAcc1" presStyleIdx="1" presStyleCnt="3"/>
      <dgm:spPr/>
    </dgm:pt>
    <dgm:pt modelId="{2EADBFD0-3B3A-40D3-AC24-4EAA348ABDDD}" type="pres">
      <dgm:prSet presAssocID="{48AB029B-A557-4013-834D-B74B96965E39}" presName="text_3" presStyleLbl="node1" presStyleIdx="2" presStyleCnt="3">
        <dgm:presLayoutVars>
          <dgm:bulletEnabled val="1"/>
        </dgm:presLayoutVars>
      </dgm:prSet>
      <dgm:spPr/>
      <dgm:t>
        <a:bodyPr/>
        <a:lstStyle/>
        <a:p>
          <a:endParaRPr lang="en-AU"/>
        </a:p>
      </dgm:t>
    </dgm:pt>
    <dgm:pt modelId="{B446BBAF-5BD9-485F-A1F3-E4AE52CBAC27}" type="pres">
      <dgm:prSet presAssocID="{48AB029B-A557-4013-834D-B74B96965E39}" presName="accent_3" presStyleCnt="0"/>
      <dgm:spPr/>
    </dgm:pt>
    <dgm:pt modelId="{BD4B7DB0-63FE-492C-A898-38D52B13BD06}" type="pres">
      <dgm:prSet presAssocID="{48AB029B-A557-4013-834D-B74B96965E39}" presName="accentRepeatNode" presStyleLbl="solidFgAcc1" presStyleIdx="2" presStyleCnt="3"/>
      <dgm:spPr/>
    </dgm:pt>
  </dgm:ptLst>
  <dgm:cxnLst>
    <dgm:cxn modelId="{FC5C1D7C-57D3-4011-B263-D8870D80FE13}" srcId="{39E333CF-ACAA-4F4F-8EC3-46AFF7448E58}" destId="{5CFFD2EA-69D9-4A49-8737-E056CC397ECA}" srcOrd="1" destOrd="0" parTransId="{225C362F-F4DD-4C55-8724-3C0A439E09A2}" sibTransId="{DC6D8AA9-A9BD-4468-99BD-18EE4CA83E5E}"/>
    <dgm:cxn modelId="{BF8EA73A-C81B-4386-BF78-FB2E5E109BA7}" srcId="{39E333CF-ACAA-4F4F-8EC3-46AFF7448E58}" destId="{AF0E0919-436A-4E02-A018-76BE8403E465}" srcOrd="0" destOrd="0" parTransId="{5719B078-86D0-4BF3-B7B4-DFB79209F1B4}" sibTransId="{E1732F7F-0784-4129-AAB1-D3977E70E9CC}"/>
    <dgm:cxn modelId="{7E3AABB7-4617-46EF-8194-53F888844E5A}" type="presOf" srcId="{39E333CF-ACAA-4F4F-8EC3-46AFF7448E58}" destId="{92594297-C69A-451D-955D-99B27AC6E380}" srcOrd="0" destOrd="0" presId="urn:microsoft.com/office/officeart/2008/layout/VerticalCurvedList"/>
    <dgm:cxn modelId="{CADFEB2E-B08E-4B6A-A1BA-9A53738278F4}" type="presOf" srcId="{5CFFD2EA-69D9-4A49-8737-E056CC397ECA}" destId="{D5587774-C026-4AC4-B18A-EA6D54451C56}" srcOrd="0" destOrd="0" presId="urn:microsoft.com/office/officeart/2008/layout/VerticalCurvedList"/>
    <dgm:cxn modelId="{755E8ED9-11C8-4E6B-861C-E65C07B471C6}" srcId="{39E333CF-ACAA-4F4F-8EC3-46AFF7448E58}" destId="{48AB029B-A557-4013-834D-B74B96965E39}" srcOrd="2" destOrd="0" parTransId="{7945DE0D-9557-4518-BD4E-4F121A65ED96}" sibTransId="{FDF32F1B-928A-4D4D-9A40-B0B259B4DAA1}"/>
    <dgm:cxn modelId="{31047F06-E2AD-4A75-B76D-B6C371D477FF}" type="presOf" srcId="{E1732F7F-0784-4129-AAB1-D3977E70E9CC}" destId="{09FE1AB7-CB9C-4F01-86EA-F27D54B59ED5}" srcOrd="0" destOrd="0" presId="urn:microsoft.com/office/officeart/2008/layout/VerticalCurvedList"/>
    <dgm:cxn modelId="{FD1845A8-FC96-47B8-841D-0423808FCFD2}" type="presOf" srcId="{48AB029B-A557-4013-834D-B74B96965E39}" destId="{2EADBFD0-3B3A-40D3-AC24-4EAA348ABDDD}" srcOrd="0" destOrd="0" presId="urn:microsoft.com/office/officeart/2008/layout/VerticalCurvedList"/>
    <dgm:cxn modelId="{29B232B8-B560-4003-8CB5-C2F325C0027F}" type="presOf" srcId="{AF0E0919-436A-4E02-A018-76BE8403E465}" destId="{9FA92A33-C13A-4C4C-9F87-A324175326FD}" srcOrd="0" destOrd="0" presId="urn:microsoft.com/office/officeart/2008/layout/VerticalCurvedList"/>
    <dgm:cxn modelId="{22CE8AA7-4E7B-4994-B201-30525A345453}" type="presParOf" srcId="{92594297-C69A-451D-955D-99B27AC6E380}" destId="{DD7BB001-27BD-420C-B13A-7FB1E49E6676}" srcOrd="0" destOrd="0" presId="urn:microsoft.com/office/officeart/2008/layout/VerticalCurvedList"/>
    <dgm:cxn modelId="{071A91B2-A03C-4E49-BBDB-62DD405ABABF}" type="presParOf" srcId="{DD7BB001-27BD-420C-B13A-7FB1E49E6676}" destId="{B38348B5-9F95-43E3-908B-6570E29EB8D2}" srcOrd="0" destOrd="0" presId="urn:microsoft.com/office/officeart/2008/layout/VerticalCurvedList"/>
    <dgm:cxn modelId="{CE6AB24D-9D4B-4AF4-A7E8-6A6277B4A5AC}" type="presParOf" srcId="{B38348B5-9F95-43E3-908B-6570E29EB8D2}" destId="{D404CE63-50A6-468A-8D51-64CE52C9D3B1}" srcOrd="0" destOrd="0" presId="urn:microsoft.com/office/officeart/2008/layout/VerticalCurvedList"/>
    <dgm:cxn modelId="{C09F016C-5762-4C0F-9AD9-B716A9C4BF62}" type="presParOf" srcId="{B38348B5-9F95-43E3-908B-6570E29EB8D2}" destId="{09FE1AB7-CB9C-4F01-86EA-F27D54B59ED5}" srcOrd="1" destOrd="0" presId="urn:microsoft.com/office/officeart/2008/layout/VerticalCurvedList"/>
    <dgm:cxn modelId="{5F8B1ED5-2C2F-43AB-A8E6-8614F3569EF9}" type="presParOf" srcId="{B38348B5-9F95-43E3-908B-6570E29EB8D2}" destId="{EBB61321-CC27-4CA7-9156-9998FDE19079}" srcOrd="2" destOrd="0" presId="urn:microsoft.com/office/officeart/2008/layout/VerticalCurvedList"/>
    <dgm:cxn modelId="{2225439D-292D-4048-BA06-0BC89595A493}" type="presParOf" srcId="{B38348B5-9F95-43E3-908B-6570E29EB8D2}" destId="{10BCDAA7-CB53-4A5F-9562-913A2D142E04}" srcOrd="3" destOrd="0" presId="urn:microsoft.com/office/officeart/2008/layout/VerticalCurvedList"/>
    <dgm:cxn modelId="{AA23390E-21A3-4FE5-B40F-44A74312A838}" type="presParOf" srcId="{DD7BB001-27BD-420C-B13A-7FB1E49E6676}" destId="{9FA92A33-C13A-4C4C-9F87-A324175326FD}" srcOrd="1" destOrd="0" presId="urn:microsoft.com/office/officeart/2008/layout/VerticalCurvedList"/>
    <dgm:cxn modelId="{6089E8B3-3763-4E14-93E6-5CC019FD3CB5}" type="presParOf" srcId="{DD7BB001-27BD-420C-B13A-7FB1E49E6676}" destId="{85BB5822-71E7-4883-A188-FFC93D19A7CE}" srcOrd="2" destOrd="0" presId="urn:microsoft.com/office/officeart/2008/layout/VerticalCurvedList"/>
    <dgm:cxn modelId="{D38BAF83-61E1-446B-8F66-3CB35F82E3DC}" type="presParOf" srcId="{85BB5822-71E7-4883-A188-FFC93D19A7CE}" destId="{9F045594-0047-4749-A422-BFF2EBDD7A16}" srcOrd="0" destOrd="0" presId="urn:microsoft.com/office/officeart/2008/layout/VerticalCurvedList"/>
    <dgm:cxn modelId="{306AF00B-0DC6-4394-A848-90B44BB1F28E}" type="presParOf" srcId="{DD7BB001-27BD-420C-B13A-7FB1E49E6676}" destId="{D5587774-C026-4AC4-B18A-EA6D54451C56}" srcOrd="3" destOrd="0" presId="urn:microsoft.com/office/officeart/2008/layout/VerticalCurvedList"/>
    <dgm:cxn modelId="{ABD31763-21E3-4BA2-8502-AC77B39697DB}" type="presParOf" srcId="{DD7BB001-27BD-420C-B13A-7FB1E49E6676}" destId="{A62CEFB3-2746-4293-A38A-F60495CC3C7F}" srcOrd="4" destOrd="0" presId="urn:microsoft.com/office/officeart/2008/layout/VerticalCurvedList"/>
    <dgm:cxn modelId="{7DB8AC29-A568-4064-835B-C8F09EC49B34}" type="presParOf" srcId="{A62CEFB3-2746-4293-A38A-F60495CC3C7F}" destId="{B9052BF0-6842-4F9A-AEA8-C3EDD0F48B89}" srcOrd="0" destOrd="0" presId="urn:microsoft.com/office/officeart/2008/layout/VerticalCurvedList"/>
    <dgm:cxn modelId="{A7DD70A0-FCEE-47C5-8271-08ECCC886FA8}" type="presParOf" srcId="{DD7BB001-27BD-420C-B13A-7FB1E49E6676}" destId="{2EADBFD0-3B3A-40D3-AC24-4EAA348ABDDD}" srcOrd="5" destOrd="0" presId="urn:microsoft.com/office/officeart/2008/layout/VerticalCurvedList"/>
    <dgm:cxn modelId="{3AFF8E18-8451-4F6D-944E-04C412F36A42}" type="presParOf" srcId="{DD7BB001-27BD-420C-B13A-7FB1E49E6676}" destId="{B446BBAF-5BD9-485F-A1F3-E4AE52CBAC27}" srcOrd="6" destOrd="0" presId="urn:microsoft.com/office/officeart/2008/layout/VerticalCurvedList"/>
    <dgm:cxn modelId="{22F75542-D867-4E56-BDC9-2CD39F5E193F}" type="presParOf" srcId="{B446BBAF-5BD9-485F-A1F3-E4AE52CBAC27}" destId="{BD4B7DB0-63FE-492C-A898-38D52B13BD06}"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EF3D6E-8825-4BBB-BA4D-19A609EBCD75}" type="doc">
      <dgm:prSet loTypeId="urn:microsoft.com/office/officeart/2005/8/layout/orgChart1" loCatId="hierarchy" qsTypeId="urn:microsoft.com/office/officeart/2005/8/quickstyle/simple2" qsCatId="simple" csTypeId="urn:microsoft.com/office/officeart/2005/8/colors/colorful4" csCatId="colorful" phldr="1"/>
      <dgm:spPr/>
      <dgm:t>
        <a:bodyPr/>
        <a:lstStyle/>
        <a:p>
          <a:endParaRPr lang="en-US"/>
        </a:p>
      </dgm:t>
    </dgm:pt>
    <dgm:pt modelId="{F623381D-340F-4EA0-93C5-8EE9A6E7A23C}">
      <dgm:prSet phldrT="[Text]"/>
      <dgm:spPr/>
      <dgm:t>
        <a:bodyPr/>
        <a:lstStyle/>
        <a:p>
          <a:r>
            <a:rPr lang="en-US" b="1" dirty="0">
              <a:effectLst>
                <a:outerShdw blurRad="38100" dist="38100" dir="2700000" algn="tl">
                  <a:srgbClr val="000000">
                    <a:alpha val="43137"/>
                  </a:srgbClr>
                </a:outerShdw>
              </a:effectLst>
            </a:rPr>
            <a:t>Decree 104/2009/NĐ-CP</a:t>
          </a:r>
        </a:p>
      </dgm:t>
    </dgm:pt>
    <dgm:pt modelId="{36EE0AB8-3233-4387-9115-5386C5DA25F9}" type="parTrans" cxnId="{F4B290F9-4C57-4978-BAD6-4CA83B3FB837}">
      <dgm:prSet/>
      <dgm:spPr/>
      <dgm:t>
        <a:bodyPr/>
        <a:lstStyle/>
        <a:p>
          <a:endParaRPr lang="en-US"/>
        </a:p>
      </dgm:t>
    </dgm:pt>
    <dgm:pt modelId="{6239B8A5-65BA-4EEA-873A-ED475DF095DE}" type="sibTrans" cxnId="{F4B290F9-4C57-4978-BAD6-4CA83B3FB837}">
      <dgm:prSet/>
      <dgm:spPr/>
      <dgm:t>
        <a:bodyPr/>
        <a:lstStyle/>
        <a:p>
          <a:endParaRPr lang="en-US"/>
        </a:p>
      </dgm:t>
    </dgm:pt>
    <dgm:pt modelId="{18B4DB8D-B082-4EEB-827F-A37861FFD585}">
      <dgm:prSet phldrT="[Text]"/>
      <dgm:spPr/>
      <dgm:t>
        <a:bodyPr/>
        <a:lstStyle/>
        <a:p>
          <a:r>
            <a:rPr lang="en-US" b="1" dirty="0"/>
            <a:t>Circular 25/2010/TT-BKHCN</a:t>
          </a:r>
          <a:endParaRPr lang="en-US" dirty="0"/>
        </a:p>
      </dgm:t>
    </dgm:pt>
    <dgm:pt modelId="{72B83071-9A83-4FFD-825B-ACB03173162C}" type="parTrans" cxnId="{29833681-3967-415E-B262-AD7C9D3B9176}">
      <dgm:prSet/>
      <dgm:spPr/>
      <dgm:t>
        <a:bodyPr/>
        <a:lstStyle/>
        <a:p>
          <a:endParaRPr lang="en-US"/>
        </a:p>
      </dgm:t>
    </dgm:pt>
    <dgm:pt modelId="{39C1C9DB-FF86-4357-98DE-8D0402B6FDE4}" type="sibTrans" cxnId="{29833681-3967-415E-B262-AD7C9D3B9176}">
      <dgm:prSet/>
      <dgm:spPr/>
      <dgm:t>
        <a:bodyPr/>
        <a:lstStyle/>
        <a:p>
          <a:endParaRPr lang="en-US"/>
        </a:p>
      </dgm:t>
    </dgm:pt>
    <dgm:pt modelId="{636682F8-D9D8-4B93-B427-AE222601ECB2}">
      <dgm:prSet phldrT="[Text]"/>
      <dgm:spPr/>
      <dgm:t>
        <a:bodyPr/>
        <a:lstStyle/>
        <a:p>
          <a:r>
            <a:rPr lang="en-US" b="1" dirty="0"/>
            <a:t>Circular 52/2013/TT-BTNMT</a:t>
          </a:r>
          <a:endParaRPr lang="en-US" dirty="0"/>
        </a:p>
      </dgm:t>
    </dgm:pt>
    <dgm:pt modelId="{12C7BE78-473C-474B-8198-F84A1DA376BF}" type="parTrans" cxnId="{ECD0C2FC-7E27-4E15-AF2A-7D81C55C710F}">
      <dgm:prSet/>
      <dgm:spPr/>
      <dgm:t>
        <a:bodyPr/>
        <a:lstStyle/>
        <a:p>
          <a:endParaRPr lang="en-US"/>
        </a:p>
      </dgm:t>
    </dgm:pt>
    <dgm:pt modelId="{0E811519-E7DA-4197-9ED0-5C4930837450}" type="sibTrans" cxnId="{ECD0C2FC-7E27-4E15-AF2A-7D81C55C710F}">
      <dgm:prSet/>
      <dgm:spPr/>
      <dgm:t>
        <a:bodyPr/>
        <a:lstStyle/>
        <a:p>
          <a:endParaRPr lang="en-US"/>
        </a:p>
      </dgm:t>
    </dgm:pt>
    <dgm:pt modelId="{AFC3F136-6D13-42B4-82D3-E0203E1EE84C}">
      <dgm:prSet phldrT="[Text]"/>
      <dgm:spPr/>
      <dgm:t>
        <a:bodyPr/>
        <a:lstStyle/>
        <a:p>
          <a:r>
            <a:rPr lang="en-US" b="1" dirty="0" err="1"/>
            <a:t>Circualr</a:t>
          </a:r>
          <a:r>
            <a:rPr lang="en-US" b="1" dirty="0"/>
            <a:t> 21/2015/TT-BNNPTNN</a:t>
          </a:r>
          <a:endParaRPr lang="en-US" dirty="0"/>
        </a:p>
      </dgm:t>
    </dgm:pt>
    <dgm:pt modelId="{8AADBD8F-644A-4ECD-BABF-605108BE365B}" type="parTrans" cxnId="{1C494D61-FC5A-48AE-97A9-EF1C30F3FDE6}">
      <dgm:prSet/>
      <dgm:spPr/>
      <dgm:t>
        <a:bodyPr/>
        <a:lstStyle/>
        <a:p>
          <a:endParaRPr lang="en-US"/>
        </a:p>
      </dgm:t>
    </dgm:pt>
    <dgm:pt modelId="{EE7FE220-81E9-4001-8E71-24D50E9A4035}" type="sibTrans" cxnId="{1C494D61-FC5A-48AE-97A9-EF1C30F3FDE6}">
      <dgm:prSet/>
      <dgm:spPr/>
      <dgm:t>
        <a:bodyPr/>
        <a:lstStyle/>
        <a:p>
          <a:endParaRPr lang="en-US"/>
        </a:p>
      </dgm:t>
    </dgm:pt>
    <dgm:pt modelId="{8D6AE730-CEA2-4C9C-A0A7-4A2CA28E1524}">
      <dgm:prSet custT="1"/>
      <dgm:spPr/>
      <dgm:t>
        <a:bodyPr/>
        <a:lstStyle/>
        <a:p>
          <a:r>
            <a:rPr lang="en-US" sz="2200" b="1" kern="1200" dirty="0">
              <a:solidFill>
                <a:prstClr val="white"/>
              </a:solidFill>
              <a:latin typeface="Calibri"/>
              <a:ea typeface="+mn-ea"/>
              <a:cs typeface="+mn-cs"/>
            </a:rPr>
            <a:t>Circular 35/2010/TT-BCA</a:t>
          </a:r>
        </a:p>
      </dgm:t>
    </dgm:pt>
    <dgm:pt modelId="{ADF3015E-58A6-4FAB-9DE6-FCB84B2AFA24}" type="parTrans" cxnId="{D4FCCE31-DC8D-4B21-AFB5-7D60391FE078}">
      <dgm:prSet/>
      <dgm:spPr/>
      <dgm:t>
        <a:bodyPr/>
        <a:lstStyle/>
        <a:p>
          <a:endParaRPr lang="en-US"/>
        </a:p>
      </dgm:t>
    </dgm:pt>
    <dgm:pt modelId="{B2A279D1-2D67-401B-9625-497D2E066B02}" type="sibTrans" cxnId="{D4FCCE31-DC8D-4B21-AFB5-7D60391FE078}">
      <dgm:prSet/>
      <dgm:spPr/>
      <dgm:t>
        <a:bodyPr/>
        <a:lstStyle/>
        <a:p>
          <a:endParaRPr lang="en-US"/>
        </a:p>
      </dgm:t>
    </dgm:pt>
    <dgm:pt modelId="{89D99530-3A46-4FF0-BF9E-B05520BA631B}">
      <dgm:prSet/>
      <dgm:spPr/>
      <dgm:t>
        <a:bodyPr/>
        <a:lstStyle/>
        <a:p>
          <a:r>
            <a:rPr lang="en-US" b="1" dirty="0"/>
            <a:t>Circular 08/2012/TT-BYT</a:t>
          </a:r>
          <a:endParaRPr lang="en-US" dirty="0"/>
        </a:p>
      </dgm:t>
    </dgm:pt>
    <dgm:pt modelId="{253D27DE-6D85-414B-9604-4999B5EF6FBF}" type="parTrans" cxnId="{B6326099-B4AC-43FF-90F4-4457D3B3EE4C}">
      <dgm:prSet/>
      <dgm:spPr/>
      <dgm:t>
        <a:bodyPr/>
        <a:lstStyle/>
        <a:p>
          <a:endParaRPr lang="en-US"/>
        </a:p>
      </dgm:t>
    </dgm:pt>
    <dgm:pt modelId="{28282924-0F76-4797-B0E2-133E82FF3E0D}" type="sibTrans" cxnId="{B6326099-B4AC-43FF-90F4-4457D3B3EE4C}">
      <dgm:prSet/>
      <dgm:spPr/>
      <dgm:t>
        <a:bodyPr/>
        <a:lstStyle/>
        <a:p>
          <a:endParaRPr lang="en-US"/>
        </a:p>
      </dgm:t>
    </dgm:pt>
    <dgm:pt modelId="{CEA189E9-9D80-4FBA-AE88-C219E1517C8C}" type="pres">
      <dgm:prSet presAssocID="{85EF3D6E-8825-4BBB-BA4D-19A609EBCD75}" presName="hierChild1" presStyleCnt="0">
        <dgm:presLayoutVars>
          <dgm:orgChart val="1"/>
          <dgm:chPref val="1"/>
          <dgm:dir/>
          <dgm:animOne val="branch"/>
          <dgm:animLvl val="lvl"/>
          <dgm:resizeHandles/>
        </dgm:presLayoutVars>
      </dgm:prSet>
      <dgm:spPr/>
      <dgm:t>
        <a:bodyPr/>
        <a:lstStyle/>
        <a:p>
          <a:endParaRPr lang="en-AU"/>
        </a:p>
      </dgm:t>
    </dgm:pt>
    <dgm:pt modelId="{ED9EAB77-AD7F-4377-9AB1-C37EBF1E8A54}" type="pres">
      <dgm:prSet presAssocID="{F623381D-340F-4EA0-93C5-8EE9A6E7A23C}" presName="hierRoot1" presStyleCnt="0">
        <dgm:presLayoutVars>
          <dgm:hierBranch val="init"/>
        </dgm:presLayoutVars>
      </dgm:prSet>
      <dgm:spPr/>
    </dgm:pt>
    <dgm:pt modelId="{547ABEC5-7FB4-497A-B7ED-EF558D8690FE}" type="pres">
      <dgm:prSet presAssocID="{F623381D-340F-4EA0-93C5-8EE9A6E7A23C}" presName="rootComposite1" presStyleCnt="0"/>
      <dgm:spPr/>
    </dgm:pt>
    <dgm:pt modelId="{1B369221-D481-4E40-93A7-073E120F72EA}" type="pres">
      <dgm:prSet presAssocID="{F623381D-340F-4EA0-93C5-8EE9A6E7A23C}" presName="rootText1" presStyleLbl="node0" presStyleIdx="0" presStyleCnt="1" custScaleX="117019">
        <dgm:presLayoutVars>
          <dgm:chPref val="3"/>
        </dgm:presLayoutVars>
      </dgm:prSet>
      <dgm:spPr/>
      <dgm:t>
        <a:bodyPr/>
        <a:lstStyle/>
        <a:p>
          <a:endParaRPr lang="en-AU"/>
        </a:p>
      </dgm:t>
    </dgm:pt>
    <dgm:pt modelId="{C2921468-2924-4E65-9659-51342F29FD44}" type="pres">
      <dgm:prSet presAssocID="{F623381D-340F-4EA0-93C5-8EE9A6E7A23C}" presName="rootConnector1" presStyleLbl="node1" presStyleIdx="0" presStyleCnt="0"/>
      <dgm:spPr/>
      <dgm:t>
        <a:bodyPr/>
        <a:lstStyle/>
        <a:p>
          <a:endParaRPr lang="en-AU"/>
        </a:p>
      </dgm:t>
    </dgm:pt>
    <dgm:pt modelId="{F3734432-76D0-42EA-ADA3-EA7065E51545}" type="pres">
      <dgm:prSet presAssocID="{F623381D-340F-4EA0-93C5-8EE9A6E7A23C}" presName="hierChild2" presStyleCnt="0"/>
      <dgm:spPr/>
    </dgm:pt>
    <dgm:pt modelId="{0DAFED03-0927-4456-AEB3-F52F91B8DBF2}" type="pres">
      <dgm:prSet presAssocID="{72B83071-9A83-4FFD-825B-ACB03173162C}" presName="Name37" presStyleLbl="parChTrans1D2" presStyleIdx="0" presStyleCnt="5"/>
      <dgm:spPr/>
      <dgm:t>
        <a:bodyPr/>
        <a:lstStyle/>
        <a:p>
          <a:endParaRPr lang="en-AU"/>
        </a:p>
      </dgm:t>
    </dgm:pt>
    <dgm:pt modelId="{6B645DAA-C2CD-455E-BA05-CAC89ACFA2B7}" type="pres">
      <dgm:prSet presAssocID="{18B4DB8D-B082-4EEB-827F-A37861FFD585}" presName="hierRoot2" presStyleCnt="0">
        <dgm:presLayoutVars>
          <dgm:hierBranch val="init"/>
        </dgm:presLayoutVars>
      </dgm:prSet>
      <dgm:spPr/>
    </dgm:pt>
    <dgm:pt modelId="{D09066B6-FB23-46D5-BE04-1EE6DD754BDC}" type="pres">
      <dgm:prSet presAssocID="{18B4DB8D-B082-4EEB-827F-A37861FFD585}" presName="rootComposite" presStyleCnt="0"/>
      <dgm:spPr/>
    </dgm:pt>
    <dgm:pt modelId="{FAA802E9-5C3C-4E3A-803E-8984AAAD4204}" type="pres">
      <dgm:prSet presAssocID="{18B4DB8D-B082-4EEB-827F-A37861FFD585}" presName="rootText" presStyleLbl="node2" presStyleIdx="0" presStyleCnt="5">
        <dgm:presLayoutVars>
          <dgm:chPref val="3"/>
        </dgm:presLayoutVars>
      </dgm:prSet>
      <dgm:spPr/>
      <dgm:t>
        <a:bodyPr/>
        <a:lstStyle/>
        <a:p>
          <a:endParaRPr lang="en-AU"/>
        </a:p>
      </dgm:t>
    </dgm:pt>
    <dgm:pt modelId="{310820CD-EE88-45DA-8FA4-885F37ABB27A}" type="pres">
      <dgm:prSet presAssocID="{18B4DB8D-B082-4EEB-827F-A37861FFD585}" presName="rootConnector" presStyleLbl="node2" presStyleIdx="0" presStyleCnt="5"/>
      <dgm:spPr/>
      <dgm:t>
        <a:bodyPr/>
        <a:lstStyle/>
        <a:p>
          <a:endParaRPr lang="en-AU"/>
        </a:p>
      </dgm:t>
    </dgm:pt>
    <dgm:pt modelId="{6C93DDEB-FC0C-46C5-9114-D80E988A8FB2}" type="pres">
      <dgm:prSet presAssocID="{18B4DB8D-B082-4EEB-827F-A37861FFD585}" presName="hierChild4" presStyleCnt="0"/>
      <dgm:spPr/>
    </dgm:pt>
    <dgm:pt modelId="{3DA3908C-D3B8-4986-8457-7851A2C34159}" type="pres">
      <dgm:prSet presAssocID="{18B4DB8D-B082-4EEB-827F-A37861FFD585}" presName="hierChild5" presStyleCnt="0"/>
      <dgm:spPr/>
    </dgm:pt>
    <dgm:pt modelId="{80D1379F-A277-41F0-A1DB-D83981B08BBA}" type="pres">
      <dgm:prSet presAssocID="{12C7BE78-473C-474B-8198-F84A1DA376BF}" presName="Name37" presStyleLbl="parChTrans1D2" presStyleIdx="1" presStyleCnt="5"/>
      <dgm:spPr/>
      <dgm:t>
        <a:bodyPr/>
        <a:lstStyle/>
        <a:p>
          <a:endParaRPr lang="en-AU"/>
        </a:p>
      </dgm:t>
    </dgm:pt>
    <dgm:pt modelId="{8C47724E-5E21-42E2-A28C-64FC3F422AFA}" type="pres">
      <dgm:prSet presAssocID="{636682F8-D9D8-4B93-B427-AE222601ECB2}" presName="hierRoot2" presStyleCnt="0">
        <dgm:presLayoutVars>
          <dgm:hierBranch val="init"/>
        </dgm:presLayoutVars>
      </dgm:prSet>
      <dgm:spPr/>
    </dgm:pt>
    <dgm:pt modelId="{DDC5A18E-8FCB-45FC-8810-BC610EC5584B}" type="pres">
      <dgm:prSet presAssocID="{636682F8-D9D8-4B93-B427-AE222601ECB2}" presName="rootComposite" presStyleCnt="0"/>
      <dgm:spPr/>
    </dgm:pt>
    <dgm:pt modelId="{DFA20F49-A6AA-46C9-A074-DBC9F7781D0F}" type="pres">
      <dgm:prSet presAssocID="{636682F8-D9D8-4B93-B427-AE222601ECB2}" presName="rootText" presStyleLbl="node2" presStyleIdx="1" presStyleCnt="5">
        <dgm:presLayoutVars>
          <dgm:chPref val="3"/>
        </dgm:presLayoutVars>
      </dgm:prSet>
      <dgm:spPr/>
      <dgm:t>
        <a:bodyPr/>
        <a:lstStyle/>
        <a:p>
          <a:endParaRPr lang="en-AU"/>
        </a:p>
      </dgm:t>
    </dgm:pt>
    <dgm:pt modelId="{BB71795D-FB34-4417-A41F-FB88E698FCEE}" type="pres">
      <dgm:prSet presAssocID="{636682F8-D9D8-4B93-B427-AE222601ECB2}" presName="rootConnector" presStyleLbl="node2" presStyleIdx="1" presStyleCnt="5"/>
      <dgm:spPr/>
      <dgm:t>
        <a:bodyPr/>
        <a:lstStyle/>
        <a:p>
          <a:endParaRPr lang="en-AU"/>
        </a:p>
      </dgm:t>
    </dgm:pt>
    <dgm:pt modelId="{39975BA3-EA30-4BBA-AF8D-57BDD97A25B3}" type="pres">
      <dgm:prSet presAssocID="{636682F8-D9D8-4B93-B427-AE222601ECB2}" presName="hierChild4" presStyleCnt="0"/>
      <dgm:spPr/>
    </dgm:pt>
    <dgm:pt modelId="{3C82C09E-F51F-47C8-B849-F41C39339EA5}" type="pres">
      <dgm:prSet presAssocID="{636682F8-D9D8-4B93-B427-AE222601ECB2}" presName="hierChild5" presStyleCnt="0"/>
      <dgm:spPr/>
    </dgm:pt>
    <dgm:pt modelId="{8B62BBAE-2521-4C48-84E5-F04323AF0DB9}" type="pres">
      <dgm:prSet presAssocID="{ADF3015E-58A6-4FAB-9DE6-FCB84B2AFA24}" presName="Name37" presStyleLbl="parChTrans1D2" presStyleIdx="2" presStyleCnt="5"/>
      <dgm:spPr/>
      <dgm:t>
        <a:bodyPr/>
        <a:lstStyle/>
        <a:p>
          <a:endParaRPr lang="en-AU"/>
        </a:p>
      </dgm:t>
    </dgm:pt>
    <dgm:pt modelId="{1972066D-3144-4E40-BF27-3190BB96DB2C}" type="pres">
      <dgm:prSet presAssocID="{8D6AE730-CEA2-4C9C-A0A7-4A2CA28E1524}" presName="hierRoot2" presStyleCnt="0">
        <dgm:presLayoutVars>
          <dgm:hierBranch val="init"/>
        </dgm:presLayoutVars>
      </dgm:prSet>
      <dgm:spPr/>
    </dgm:pt>
    <dgm:pt modelId="{00853F72-9C72-43DC-A9C9-D7D5D002B30F}" type="pres">
      <dgm:prSet presAssocID="{8D6AE730-CEA2-4C9C-A0A7-4A2CA28E1524}" presName="rootComposite" presStyleCnt="0"/>
      <dgm:spPr/>
    </dgm:pt>
    <dgm:pt modelId="{04BF062A-58E1-42AE-9F87-41B1E464DAAB}" type="pres">
      <dgm:prSet presAssocID="{8D6AE730-CEA2-4C9C-A0A7-4A2CA28E1524}" presName="rootText" presStyleLbl="node2" presStyleIdx="2" presStyleCnt="5">
        <dgm:presLayoutVars>
          <dgm:chPref val="3"/>
        </dgm:presLayoutVars>
      </dgm:prSet>
      <dgm:spPr/>
      <dgm:t>
        <a:bodyPr/>
        <a:lstStyle/>
        <a:p>
          <a:endParaRPr lang="en-AU"/>
        </a:p>
      </dgm:t>
    </dgm:pt>
    <dgm:pt modelId="{EAEA13DA-AC1E-4F0A-B48C-03F9C1BE86F1}" type="pres">
      <dgm:prSet presAssocID="{8D6AE730-CEA2-4C9C-A0A7-4A2CA28E1524}" presName="rootConnector" presStyleLbl="node2" presStyleIdx="2" presStyleCnt="5"/>
      <dgm:spPr/>
      <dgm:t>
        <a:bodyPr/>
        <a:lstStyle/>
        <a:p>
          <a:endParaRPr lang="en-AU"/>
        </a:p>
      </dgm:t>
    </dgm:pt>
    <dgm:pt modelId="{D3D79CB7-6750-43B3-A3A7-F850EBBB33B6}" type="pres">
      <dgm:prSet presAssocID="{8D6AE730-CEA2-4C9C-A0A7-4A2CA28E1524}" presName="hierChild4" presStyleCnt="0"/>
      <dgm:spPr/>
    </dgm:pt>
    <dgm:pt modelId="{3BB1908A-BA69-4173-B4D0-B1FAE9729FC6}" type="pres">
      <dgm:prSet presAssocID="{8D6AE730-CEA2-4C9C-A0A7-4A2CA28E1524}" presName="hierChild5" presStyleCnt="0"/>
      <dgm:spPr/>
    </dgm:pt>
    <dgm:pt modelId="{B09F08D9-5167-4941-942D-B261B798B117}" type="pres">
      <dgm:prSet presAssocID="{253D27DE-6D85-414B-9604-4999B5EF6FBF}" presName="Name37" presStyleLbl="parChTrans1D2" presStyleIdx="3" presStyleCnt="5"/>
      <dgm:spPr/>
      <dgm:t>
        <a:bodyPr/>
        <a:lstStyle/>
        <a:p>
          <a:endParaRPr lang="en-AU"/>
        </a:p>
      </dgm:t>
    </dgm:pt>
    <dgm:pt modelId="{93A25A34-0DCC-4EE3-A696-42EAB2D0A1D5}" type="pres">
      <dgm:prSet presAssocID="{89D99530-3A46-4FF0-BF9E-B05520BA631B}" presName="hierRoot2" presStyleCnt="0">
        <dgm:presLayoutVars>
          <dgm:hierBranch val="init"/>
        </dgm:presLayoutVars>
      </dgm:prSet>
      <dgm:spPr/>
    </dgm:pt>
    <dgm:pt modelId="{F5C702C8-6281-4899-B4D6-B9B1D4E5BB6B}" type="pres">
      <dgm:prSet presAssocID="{89D99530-3A46-4FF0-BF9E-B05520BA631B}" presName="rootComposite" presStyleCnt="0"/>
      <dgm:spPr/>
    </dgm:pt>
    <dgm:pt modelId="{8735A9E9-E344-494A-9674-3AB94AB7E322}" type="pres">
      <dgm:prSet presAssocID="{89D99530-3A46-4FF0-BF9E-B05520BA631B}" presName="rootText" presStyleLbl="node2" presStyleIdx="3" presStyleCnt="5">
        <dgm:presLayoutVars>
          <dgm:chPref val="3"/>
        </dgm:presLayoutVars>
      </dgm:prSet>
      <dgm:spPr/>
      <dgm:t>
        <a:bodyPr/>
        <a:lstStyle/>
        <a:p>
          <a:endParaRPr lang="en-AU"/>
        </a:p>
      </dgm:t>
    </dgm:pt>
    <dgm:pt modelId="{9EDCF6BF-706A-466F-B84B-D7A5979F8A4C}" type="pres">
      <dgm:prSet presAssocID="{89D99530-3A46-4FF0-BF9E-B05520BA631B}" presName="rootConnector" presStyleLbl="node2" presStyleIdx="3" presStyleCnt="5"/>
      <dgm:spPr/>
      <dgm:t>
        <a:bodyPr/>
        <a:lstStyle/>
        <a:p>
          <a:endParaRPr lang="en-AU"/>
        </a:p>
      </dgm:t>
    </dgm:pt>
    <dgm:pt modelId="{17D4E70E-812D-44B4-A4AE-F91C34F62EC2}" type="pres">
      <dgm:prSet presAssocID="{89D99530-3A46-4FF0-BF9E-B05520BA631B}" presName="hierChild4" presStyleCnt="0"/>
      <dgm:spPr/>
    </dgm:pt>
    <dgm:pt modelId="{ADDEB065-D903-4BBA-AE2F-744A4BF59519}" type="pres">
      <dgm:prSet presAssocID="{89D99530-3A46-4FF0-BF9E-B05520BA631B}" presName="hierChild5" presStyleCnt="0"/>
      <dgm:spPr/>
    </dgm:pt>
    <dgm:pt modelId="{AF5ACCE4-E011-4D88-9BB5-FB8E9AEB1CB1}" type="pres">
      <dgm:prSet presAssocID="{8AADBD8F-644A-4ECD-BABF-605108BE365B}" presName="Name37" presStyleLbl="parChTrans1D2" presStyleIdx="4" presStyleCnt="5"/>
      <dgm:spPr/>
      <dgm:t>
        <a:bodyPr/>
        <a:lstStyle/>
        <a:p>
          <a:endParaRPr lang="en-AU"/>
        </a:p>
      </dgm:t>
    </dgm:pt>
    <dgm:pt modelId="{BA0790C1-BE7C-4991-9F8D-D4FF76B66BCA}" type="pres">
      <dgm:prSet presAssocID="{AFC3F136-6D13-42B4-82D3-E0203E1EE84C}" presName="hierRoot2" presStyleCnt="0">
        <dgm:presLayoutVars>
          <dgm:hierBranch val="init"/>
        </dgm:presLayoutVars>
      </dgm:prSet>
      <dgm:spPr/>
    </dgm:pt>
    <dgm:pt modelId="{4EBAF7E1-C01E-4BA9-98DA-F603E84BE86C}" type="pres">
      <dgm:prSet presAssocID="{AFC3F136-6D13-42B4-82D3-E0203E1EE84C}" presName="rootComposite" presStyleCnt="0"/>
      <dgm:spPr/>
    </dgm:pt>
    <dgm:pt modelId="{B84915B3-27FD-435E-8B8F-DCB95270F4E1}" type="pres">
      <dgm:prSet presAssocID="{AFC3F136-6D13-42B4-82D3-E0203E1EE84C}" presName="rootText" presStyleLbl="node2" presStyleIdx="4" presStyleCnt="5">
        <dgm:presLayoutVars>
          <dgm:chPref val="3"/>
        </dgm:presLayoutVars>
      </dgm:prSet>
      <dgm:spPr/>
      <dgm:t>
        <a:bodyPr/>
        <a:lstStyle/>
        <a:p>
          <a:endParaRPr lang="en-AU"/>
        </a:p>
      </dgm:t>
    </dgm:pt>
    <dgm:pt modelId="{FEF38DE7-FA78-468B-8CBA-BB523DF82B19}" type="pres">
      <dgm:prSet presAssocID="{AFC3F136-6D13-42B4-82D3-E0203E1EE84C}" presName="rootConnector" presStyleLbl="node2" presStyleIdx="4" presStyleCnt="5"/>
      <dgm:spPr/>
      <dgm:t>
        <a:bodyPr/>
        <a:lstStyle/>
        <a:p>
          <a:endParaRPr lang="en-AU"/>
        </a:p>
      </dgm:t>
    </dgm:pt>
    <dgm:pt modelId="{5BBCF6C9-D826-4375-A9EE-3736C6DDAE2F}" type="pres">
      <dgm:prSet presAssocID="{AFC3F136-6D13-42B4-82D3-E0203E1EE84C}" presName="hierChild4" presStyleCnt="0"/>
      <dgm:spPr/>
    </dgm:pt>
    <dgm:pt modelId="{7C98028D-7615-4B5C-B101-79DB4558D963}" type="pres">
      <dgm:prSet presAssocID="{AFC3F136-6D13-42B4-82D3-E0203E1EE84C}" presName="hierChild5" presStyleCnt="0"/>
      <dgm:spPr/>
    </dgm:pt>
    <dgm:pt modelId="{9C6DA01A-53A7-42F1-A423-704185406414}" type="pres">
      <dgm:prSet presAssocID="{F623381D-340F-4EA0-93C5-8EE9A6E7A23C}" presName="hierChild3" presStyleCnt="0"/>
      <dgm:spPr/>
    </dgm:pt>
  </dgm:ptLst>
  <dgm:cxnLst>
    <dgm:cxn modelId="{B6326099-B4AC-43FF-90F4-4457D3B3EE4C}" srcId="{F623381D-340F-4EA0-93C5-8EE9A6E7A23C}" destId="{89D99530-3A46-4FF0-BF9E-B05520BA631B}" srcOrd="3" destOrd="0" parTransId="{253D27DE-6D85-414B-9604-4999B5EF6FBF}" sibTransId="{28282924-0F76-4797-B0E2-133E82FF3E0D}"/>
    <dgm:cxn modelId="{5B761506-F09C-4E32-AA04-9202C4BDFFC1}" type="presOf" srcId="{12C7BE78-473C-474B-8198-F84A1DA376BF}" destId="{80D1379F-A277-41F0-A1DB-D83981B08BBA}" srcOrd="0" destOrd="0" presId="urn:microsoft.com/office/officeart/2005/8/layout/orgChart1"/>
    <dgm:cxn modelId="{EEDC6513-8406-4C64-B272-200E7E0F8944}" type="presOf" srcId="{8D6AE730-CEA2-4C9C-A0A7-4A2CA28E1524}" destId="{EAEA13DA-AC1E-4F0A-B48C-03F9C1BE86F1}" srcOrd="1" destOrd="0" presId="urn:microsoft.com/office/officeart/2005/8/layout/orgChart1"/>
    <dgm:cxn modelId="{49EC66C6-D41E-4E5F-80C4-3CCCB3D195FD}" type="presOf" srcId="{89D99530-3A46-4FF0-BF9E-B05520BA631B}" destId="{9EDCF6BF-706A-466F-B84B-D7A5979F8A4C}" srcOrd="1" destOrd="0" presId="urn:microsoft.com/office/officeart/2005/8/layout/orgChart1"/>
    <dgm:cxn modelId="{0C16BF7D-627D-44B2-959F-AE16637F994A}" type="presOf" srcId="{AFC3F136-6D13-42B4-82D3-E0203E1EE84C}" destId="{FEF38DE7-FA78-468B-8CBA-BB523DF82B19}" srcOrd="1" destOrd="0" presId="urn:microsoft.com/office/officeart/2005/8/layout/orgChart1"/>
    <dgm:cxn modelId="{D4FCCE31-DC8D-4B21-AFB5-7D60391FE078}" srcId="{F623381D-340F-4EA0-93C5-8EE9A6E7A23C}" destId="{8D6AE730-CEA2-4C9C-A0A7-4A2CA28E1524}" srcOrd="2" destOrd="0" parTransId="{ADF3015E-58A6-4FAB-9DE6-FCB84B2AFA24}" sibTransId="{B2A279D1-2D67-401B-9625-497D2E066B02}"/>
    <dgm:cxn modelId="{88A83785-ED7B-4C61-AEA1-58FF3E95429F}" type="presOf" srcId="{ADF3015E-58A6-4FAB-9DE6-FCB84B2AFA24}" destId="{8B62BBAE-2521-4C48-84E5-F04323AF0DB9}" srcOrd="0" destOrd="0" presId="urn:microsoft.com/office/officeart/2005/8/layout/orgChart1"/>
    <dgm:cxn modelId="{8771BFBE-E8EE-4D0F-8787-541FB96AEE81}" type="presOf" srcId="{18B4DB8D-B082-4EEB-827F-A37861FFD585}" destId="{FAA802E9-5C3C-4E3A-803E-8984AAAD4204}" srcOrd="0" destOrd="0" presId="urn:microsoft.com/office/officeart/2005/8/layout/orgChart1"/>
    <dgm:cxn modelId="{16E2046E-338E-41FD-AA16-ECB6596E1AA1}" type="presOf" srcId="{F623381D-340F-4EA0-93C5-8EE9A6E7A23C}" destId="{1B369221-D481-4E40-93A7-073E120F72EA}" srcOrd="0" destOrd="0" presId="urn:microsoft.com/office/officeart/2005/8/layout/orgChart1"/>
    <dgm:cxn modelId="{C1048245-194B-4EB9-813A-F5F0F7FED826}" type="presOf" srcId="{253D27DE-6D85-414B-9604-4999B5EF6FBF}" destId="{B09F08D9-5167-4941-942D-B261B798B117}" srcOrd="0" destOrd="0" presId="urn:microsoft.com/office/officeart/2005/8/layout/orgChart1"/>
    <dgm:cxn modelId="{16B179C7-4E3D-44DC-A4DB-C7F0D111BFD2}" type="presOf" srcId="{636682F8-D9D8-4B93-B427-AE222601ECB2}" destId="{BB71795D-FB34-4417-A41F-FB88E698FCEE}" srcOrd="1" destOrd="0" presId="urn:microsoft.com/office/officeart/2005/8/layout/orgChart1"/>
    <dgm:cxn modelId="{29833681-3967-415E-B262-AD7C9D3B9176}" srcId="{F623381D-340F-4EA0-93C5-8EE9A6E7A23C}" destId="{18B4DB8D-B082-4EEB-827F-A37861FFD585}" srcOrd="0" destOrd="0" parTransId="{72B83071-9A83-4FFD-825B-ACB03173162C}" sibTransId="{39C1C9DB-FF86-4357-98DE-8D0402B6FDE4}"/>
    <dgm:cxn modelId="{F4B290F9-4C57-4978-BAD6-4CA83B3FB837}" srcId="{85EF3D6E-8825-4BBB-BA4D-19A609EBCD75}" destId="{F623381D-340F-4EA0-93C5-8EE9A6E7A23C}" srcOrd="0" destOrd="0" parTransId="{36EE0AB8-3233-4387-9115-5386C5DA25F9}" sibTransId="{6239B8A5-65BA-4EEA-873A-ED475DF095DE}"/>
    <dgm:cxn modelId="{ECD0C2FC-7E27-4E15-AF2A-7D81C55C710F}" srcId="{F623381D-340F-4EA0-93C5-8EE9A6E7A23C}" destId="{636682F8-D9D8-4B93-B427-AE222601ECB2}" srcOrd="1" destOrd="0" parTransId="{12C7BE78-473C-474B-8198-F84A1DA376BF}" sibTransId="{0E811519-E7DA-4197-9ED0-5C4930837450}"/>
    <dgm:cxn modelId="{736D696E-A371-497E-A75A-06FDEBAB1B18}" type="presOf" srcId="{AFC3F136-6D13-42B4-82D3-E0203E1EE84C}" destId="{B84915B3-27FD-435E-8B8F-DCB95270F4E1}" srcOrd="0" destOrd="0" presId="urn:microsoft.com/office/officeart/2005/8/layout/orgChart1"/>
    <dgm:cxn modelId="{8508E1F5-CB47-449B-9CA8-B2629063DE4F}" type="presOf" srcId="{72B83071-9A83-4FFD-825B-ACB03173162C}" destId="{0DAFED03-0927-4456-AEB3-F52F91B8DBF2}" srcOrd="0" destOrd="0" presId="urn:microsoft.com/office/officeart/2005/8/layout/orgChart1"/>
    <dgm:cxn modelId="{54D9A8E7-323F-4348-B5A3-DF681FFE10F2}" type="presOf" srcId="{8AADBD8F-644A-4ECD-BABF-605108BE365B}" destId="{AF5ACCE4-E011-4D88-9BB5-FB8E9AEB1CB1}" srcOrd="0" destOrd="0" presId="urn:microsoft.com/office/officeart/2005/8/layout/orgChart1"/>
    <dgm:cxn modelId="{9AC483F0-1E7D-4967-A8CB-CDE833AA955C}" type="presOf" srcId="{18B4DB8D-B082-4EEB-827F-A37861FFD585}" destId="{310820CD-EE88-45DA-8FA4-885F37ABB27A}" srcOrd="1" destOrd="0" presId="urn:microsoft.com/office/officeart/2005/8/layout/orgChart1"/>
    <dgm:cxn modelId="{FD11B0C8-BD50-40B8-B14A-8728D14D5FC4}" type="presOf" srcId="{636682F8-D9D8-4B93-B427-AE222601ECB2}" destId="{DFA20F49-A6AA-46C9-A074-DBC9F7781D0F}" srcOrd="0" destOrd="0" presId="urn:microsoft.com/office/officeart/2005/8/layout/orgChart1"/>
    <dgm:cxn modelId="{CD6C5299-B573-43AF-AAE0-3B61E34811E6}" type="presOf" srcId="{85EF3D6E-8825-4BBB-BA4D-19A609EBCD75}" destId="{CEA189E9-9D80-4FBA-AE88-C219E1517C8C}" srcOrd="0" destOrd="0" presId="urn:microsoft.com/office/officeart/2005/8/layout/orgChart1"/>
    <dgm:cxn modelId="{B5E3F80F-D8B5-4F86-BFDF-380733485591}" type="presOf" srcId="{8D6AE730-CEA2-4C9C-A0A7-4A2CA28E1524}" destId="{04BF062A-58E1-42AE-9F87-41B1E464DAAB}" srcOrd="0" destOrd="0" presId="urn:microsoft.com/office/officeart/2005/8/layout/orgChart1"/>
    <dgm:cxn modelId="{FFD95BA6-0AFD-42D8-A5A0-CD35066D3C15}" type="presOf" srcId="{F623381D-340F-4EA0-93C5-8EE9A6E7A23C}" destId="{C2921468-2924-4E65-9659-51342F29FD44}" srcOrd="1" destOrd="0" presId="urn:microsoft.com/office/officeart/2005/8/layout/orgChart1"/>
    <dgm:cxn modelId="{1C494D61-FC5A-48AE-97A9-EF1C30F3FDE6}" srcId="{F623381D-340F-4EA0-93C5-8EE9A6E7A23C}" destId="{AFC3F136-6D13-42B4-82D3-E0203E1EE84C}" srcOrd="4" destOrd="0" parTransId="{8AADBD8F-644A-4ECD-BABF-605108BE365B}" sibTransId="{EE7FE220-81E9-4001-8E71-24D50E9A4035}"/>
    <dgm:cxn modelId="{DE95362D-CED5-4780-8D80-2E8393645CC5}" type="presOf" srcId="{89D99530-3A46-4FF0-BF9E-B05520BA631B}" destId="{8735A9E9-E344-494A-9674-3AB94AB7E322}" srcOrd="0" destOrd="0" presId="urn:microsoft.com/office/officeart/2005/8/layout/orgChart1"/>
    <dgm:cxn modelId="{CDF4E38F-A92D-4E0C-A552-6286E7FBA57A}" type="presParOf" srcId="{CEA189E9-9D80-4FBA-AE88-C219E1517C8C}" destId="{ED9EAB77-AD7F-4377-9AB1-C37EBF1E8A54}" srcOrd="0" destOrd="0" presId="urn:microsoft.com/office/officeart/2005/8/layout/orgChart1"/>
    <dgm:cxn modelId="{8FA0DB25-4C1B-4A2C-AE97-F0C4B4CC4A12}" type="presParOf" srcId="{ED9EAB77-AD7F-4377-9AB1-C37EBF1E8A54}" destId="{547ABEC5-7FB4-497A-B7ED-EF558D8690FE}" srcOrd="0" destOrd="0" presId="urn:microsoft.com/office/officeart/2005/8/layout/orgChart1"/>
    <dgm:cxn modelId="{F5C42BB4-7D42-405F-9CD4-32438763C1F6}" type="presParOf" srcId="{547ABEC5-7FB4-497A-B7ED-EF558D8690FE}" destId="{1B369221-D481-4E40-93A7-073E120F72EA}" srcOrd="0" destOrd="0" presId="urn:microsoft.com/office/officeart/2005/8/layout/orgChart1"/>
    <dgm:cxn modelId="{4B74086C-DB74-4B9A-880C-71B6C6C436BB}" type="presParOf" srcId="{547ABEC5-7FB4-497A-B7ED-EF558D8690FE}" destId="{C2921468-2924-4E65-9659-51342F29FD44}" srcOrd="1" destOrd="0" presId="urn:microsoft.com/office/officeart/2005/8/layout/orgChart1"/>
    <dgm:cxn modelId="{42A1BC2A-124E-4920-AC32-DF57B8617D0C}" type="presParOf" srcId="{ED9EAB77-AD7F-4377-9AB1-C37EBF1E8A54}" destId="{F3734432-76D0-42EA-ADA3-EA7065E51545}" srcOrd="1" destOrd="0" presId="urn:microsoft.com/office/officeart/2005/8/layout/orgChart1"/>
    <dgm:cxn modelId="{37602ECA-0145-4C01-BE48-E02E91C4FAAF}" type="presParOf" srcId="{F3734432-76D0-42EA-ADA3-EA7065E51545}" destId="{0DAFED03-0927-4456-AEB3-F52F91B8DBF2}" srcOrd="0" destOrd="0" presId="urn:microsoft.com/office/officeart/2005/8/layout/orgChart1"/>
    <dgm:cxn modelId="{86924810-A8A9-44F4-A346-C21E07FEF05B}" type="presParOf" srcId="{F3734432-76D0-42EA-ADA3-EA7065E51545}" destId="{6B645DAA-C2CD-455E-BA05-CAC89ACFA2B7}" srcOrd="1" destOrd="0" presId="urn:microsoft.com/office/officeart/2005/8/layout/orgChart1"/>
    <dgm:cxn modelId="{C06F6E3F-864B-4AC1-9B13-08E369D38656}" type="presParOf" srcId="{6B645DAA-C2CD-455E-BA05-CAC89ACFA2B7}" destId="{D09066B6-FB23-46D5-BE04-1EE6DD754BDC}" srcOrd="0" destOrd="0" presId="urn:microsoft.com/office/officeart/2005/8/layout/orgChart1"/>
    <dgm:cxn modelId="{D9BDF807-B67C-4AC4-8D1B-63B4555A336C}" type="presParOf" srcId="{D09066B6-FB23-46D5-BE04-1EE6DD754BDC}" destId="{FAA802E9-5C3C-4E3A-803E-8984AAAD4204}" srcOrd="0" destOrd="0" presId="urn:microsoft.com/office/officeart/2005/8/layout/orgChart1"/>
    <dgm:cxn modelId="{249C2532-2AB1-4B77-BA06-73370B41F84E}" type="presParOf" srcId="{D09066B6-FB23-46D5-BE04-1EE6DD754BDC}" destId="{310820CD-EE88-45DA-8FA4-885F37ABB27A}" srcOrd="1" destOrd="0" presId="urn:microsoft.com/office/officeart/2005/8/layout/orgChart1"/>
    <dgm:cxn modelId="{6022A099-1C03-485E-AFF8-F1142C4BB301}" type="presParOf" srcId="{6B645DAA-C2CD-455E-BA05-CAC89ACFA2B7}" destId="{6C93DDEB-FC0C-46C5-9114-D80E988A8FB2}" srcOrd="1" destOrd="0" presId="urn:microsoft.com/office/officeart/2005/8/layout/orgChart1"/>
    <dgm:cxn modelId="{C5982603-88A2-4081-B5AD-2AA0C250A64A}" type="presParOf" srcId="{6B645DAA-C2CD-455E-BA05-CAC89ACFA2B7}" destId="{3DA3908C-D3B8-4986-8457-7851A2C34159}" srcOrd="2" destOrd="0" presId="urn:microsoft.com/office/officeart/2005/8/layout/orgChart1"/>
    <dgm:cxn modelId="{B9F791FE-27A8-4B2C-8C06-B4626743EE39}" type="presParOf" srcId="{F3734432-76D0-42EA-ADA3-EA7065E51545}" destId="{80D1379F-A277-41F0-A1DB-D83981B08BBA}" srcOrd="2" destOrd="0" presId="urn:microsoft.com/office/officeart/2005/8/layout/orgChart1"/>
    <dgm:cxn modelId="{609F6139-8D1A-4FA3-B034-48D4D7D0C732}" type="presParOf" srcId="{F3734432-76D0-42EA-ADA3-EA7065E51545}" destId="{8C47724E-5E21-42E2-A28C-64FC3F422AFA}" srcOrd="3" destOrd="0" presId="urn:microsoft.com/office/officeart/2005/8/layout/orgChart1"/>
    <dgm:cxn modelId="{7C97C450-89A0-4461-A241-911EF1169D4E}" type="presParOf" srcId="{8C47724E-5E21-42E2-A28C-64FC3F422AFA}" destId="{DDC5A18E-8FCB-45FC-8810-BC610EC5584B}" srcOrd="0" destOrd="0" presId="urn:microsoft.com/office/officeart/2005/8/layout/orgChart1"/>
    <dgm:cxn modelId="{20A0222E-7984-4D99-8C10-78FF50829006}" type="presParOf" srcId="{DDC5A18E-8FCB-45FC-8810-BC610EC5584B}" destId="{DFA20F49-A6AA-46C9-A074-DBC9F7781D0F}" srcOrd="0" destOrd="0" presId="urn:microsoft.com/office/officeart/2005/8/layout/orgChart1"/>
    <dgm:cxn modelId="{8D2DCFE5-A4EA-4071-BE1E-2EBBAA68213B}" type="presParOf" srcId="{DDC5A18E-8FCB-45FC-8810-BC610EC5584B}" destId="{BB71795D-FB34-4417-A41F-FB88E698FCEE}" srcOrd="1" destOrd="0" presId="urn:microsoft.com/office/officeart/2005/8/layout/orgChart1"/>
    <dgm:cxn modelId="{3D315883-728B-4DE0-943A-BDD779F44914}" type="presParOf" srcId="{8C47724E-5E21-42E2-A28C-64FC3F422AFA}" destId="{39975BA3-EA30-4BBA-AF8D-57BDD97A25B3}" srcOrd="1" destOrd="0" presId="urn:microsoft.com/office/officeart/2005/8/layout/orgChart1"/>
    <dgm:cxn modelId="{6EDAA806-D219-41AF-9B0A-46875963ADCB}" type="presParOf" srcId="{8C47724E-5E21-42E2-A28C-64FC3F422AFA}" destId="{3C82C09E-F51F-47C8-B849-F41C39339EA5}" srcOrd="2" destOrd="0" presId="urn:microsoft.com/office/officeart/2005/8/layout/orgChart1"/>
    <dgm:cxn modelId="{3EB4BD75-DE5C-45F4-BA74-AB62C8A166E4}" type="presParOf" srcId="{F3734432-76D0-42EA-ADA3-EA7065E51545}" destId="{8B62BBAE-2521-4C48-84E5-F04323AF0DB9}" srcOrd="4" destOrd="0" presId="urn:microsoft.com/office/officeart/2005/8/layout/orgChart1"/>
    <dgm:cxn modelId="{A274B48B-B47D-48C8-AD11-54BD37095ED1}" type="presParOf" srcId="{F3734432-76D0-42EA-ADA3-EA7065E51545}" destId="{1972066D-3144-4E40-BF27-3190BB96DB2C}" srcOrd="5" destOrd="0" presId="urn:microsoft.com/office/officeart/2005/8/layout/orgChart1"/>
    <dgm:cxn modelId="{F2C1D9C2-9148-4B82-9B51-61CCD93D03B8}" type="presParOf" srcId="{1972066D-3144-4E40-BF27-3190BB96DB2C}" destId="{00853F72-9C72-43DC-A9C9-D7D5D002B30F}" srcOrd="0" destOrd="0" presId="urn:microsoft.com/office/officeart/2005/8/layout/orgChart1"/>
    <dgm:cxn modelId="{630F3799-AFE8-4972-AB94-BBF400B7E23E}" type="presParOf" srcId="{00853F72-9C72-43DC-A9C9-D7D5D002B30F}" destId="{04BF062A-58E1-42AE-9F87-41B1E464DAAB}" srcOrd="0" destOrd="0" presId="urn:microsoft.com/office/officeart/2005/8/layout/orgChart1"/>
    <dgm:cxn modelId="{1FFB3DA3-E4B4-4835-A9CC-FEDA2D0FB59D}" type="presParOf" srcId="{00853F72-9C72-43DC-A9C9-D7D5D002B30F}" destId="{EAEA13DA-AC1E-4F0A-B48C-03F9C1BE86F1}" srcOrd="1" destOrd="0" presId="urn:microsoft.com/office/officeart/2005/8/layout/orgChart1"/>
    <dgm:cxn modelId="{A8FAC3CD-915A-4383-940F-8B878FEEF8A0}" type="presParOf" srcId="{1972066D-3144-4E40-BF27-3190BB96DB2C}" destId="{D3D79CB7-6750-43B3-A3A7-F850EBBB33B6}" srcOrd="1" destOrd="0" presId="urn:microsoft.com/office/officeart/2005/8/layout/orgChart1"/>
    <dgm:cxn modelId="{7D42F760-4494-49ED-8793-4DB8E35EE932}" type="presParOf" srcId="{1972066D-3144-4E40-BF27-3190BB96DB2C}" destId="{3BB1908A-BA69-4173-B4D0-B1FAE9729FC6}" srcOrd="2" destOrd="0" presId="urn:microsoft.com/office/officeart/2005/8/layout/orgChart1"/>
    <dgm:cxn modelId="{BD0BFF04-CF8C-4457-983B-CD195A4EF282}" type="presParOf" srcId="{F3734432-76D0-42EA-ADA3-EA7065E51545}" destId="{B09F08D9-5167-4941-942D-B261B798B117}" srcOrd="6" destOrd="0" presId="urn:microsoft.com/office/officeart/2005/8/layout/orgChart1"/>
    <dgm:cxn modelId="{5BFCE72E-112F-4DE7-BFE6-2E1811A3A55D}" type="presParOf" srcId="{F3734432-76D0-42EA-ADA3-EA7065E51545}" destId="{93A25A34-0DCC-4EE3-A696-42EAB2D0A1D5}" srcOrd="7" destOrd="0" presId="urn:microsoft.com/office/officeart/2005/8/layout/orgChart1"/>
    <dgm:cxn modelId="{3C66755A-4E05-497A-AC7A-15AFBE064DAC}" type="presParOf" srcId="{93A25A34-0DCC-4EE3-A696-42EAB2D0A1D5}" destId="{F5C702C8-6281-4899-B4D6-B9B1D4E5BB6B}" srcOrd="0" destOrd="0" presId="urn:microsoft.com/office/officeart/2005/8/layout/orgChart1"/>
    <dgm:cxn modelId="{F90AC2CC-C7A6-4051-8753-454F6C99C02F}" type="presParOf" srcId="{F5C702C8-6281-4899-B4D6-B9B1D4E5BB6B}" destId="{8735A9E9-E344-494A-9674-3AB94AB7E322}" srcOrd="0" destOrd="0" presId="urn:microsoft.com/office/officeart/2005/8/layout/orgChart1"/>
    <dgm:cxn modelId="{963FFABA-8BE5-4360-9DA5-07859D811427}" type="presParOf" srcId="{F5C702C8-6281-4899-B4D6-B9B1D4E5BB6B}" destId="{9EDCF6BF-706A-466F-B84B-D7A5979F8A4C}" srcOrd="1" destOrd="0" presId="urn:microsoft.com/office/officeart/2005/8/layout/orgChart1"/>
    <dgm:cxn modelId="{A1540AD3-A39A-4F12-A2F0-8AEDCAA13362}" type="presParOf" srcId="{93A25A34-0DCC-4EE3-A696-42EAB2D0A1D5}" destId="{17D4E70E-812D-44B4-A4AE-F91C34F62EC2}" srcOrd="1" destOrd="0" presId="urn:microsoft.com/office/officeart/2005/8/layout/orgChart1"/>
    <dgm:cxn modelId="{54513937-3DBD-4A2F-8A60-04F4AAD5778D}" type="presParOf" srcId="{93A25A34-0DCC-4EE3-A696-42EAB2D0A1D5}" destId="{ADDEB065-D903-4BBA-AE2F-744A4BF59519}" srcOrd="2" destOrd="0" presId="urn:microsoft.com/office/officeart/2005/8/layout/orgChart1"/>
    <dgm:cxn modelId="{C8DFE8A8-719E-4E17-B404-44D5D6563374}" type="presParOf" srcId="{F3734432-76D0-42EA-ADA3-EA7065E51545}" destId="{AF5ACCE4-E011-4D88-9BB5-FB8E9AEB1CB1}" srcOrd="8" destOrd="0" presId="urn:microsoft.com/office/officeart/2005/8/layout/orgChart1"/>
    <dgm:cxn modelId="{3880B43F-FDEB-4A52-A263-E54A46A877A5}" type="presParOf" srcId="{F3734432-76D0-42EA-ADA3-EA7065E51545}" destId="{BA0790C1-BE7C-4991-9F8D-D4FF76B66BCA}" srcOrd="9" destOrd="0" presId="urn:microsoft.com/office/officeart/2005/8/layout/orgChart1"/>
    <dgm:cxn modelId="{62B467B6-53D4-4D67-B27E-62C45D0B825D}" type="presParOf" srcId="{BA0790C1-BE7C-4991-9F8D-D4FF76B66BCA}" destId="{4EBAF7E1-C01E-4BA9-98DA-F603E84BE86C}" srcOrd="0" destOrd="0" presId="urn:microsoft.com/office/officeart/2005/8/layout/orgChart1"/>
    <dgm:cxn modelId="{DF3C8900-05B0-471C-86FF-EEEA2CD689AC}" type="presParOf" srcId="{4EBAF7E1-C01E-4BA9-98DA-F603E84BE86C}" destId="{B84915B3-27FD-435E-8B8F-DCB95270F4E1}" srcOrd="0" destOrd="0" presId="urn:microsoft.com/office/officeart/2005/8/layout/orgChart1"/>
    <dgm:cxn modelId="{9F794BEA-4C02-40CC-96F2-E1CF4A7B4308}" type="presParOf" srcId="{4EBAF7E1-C01E-4BA9-98DA-F603E84BE86C}" destId="{FEF38DE7-FA78-468B-8CBA-BB523DF82B19}" srcOrd="1" destOrd="0" presId="urn:microsoft.com/office/officeart/2005/8/layout/orgChart1"/>
    <dgm:cxn modelId="{17AF3730-68FE-46C3-9F20-C1FF8B52D21C}" type="presParOf" srcId="{BA0790C1-BE7C-4991-9F8D-D4FF76B66BCA}" destId="{5BBCF6C9-D826-4375-A9EE-3736C6DDAE2F}" srcOrd="1" destOrd="0" presId="urn:microsoft.com/office/officeart/2005/8/layout/orgChart1"/>
    <dgm:cxn modelId="{B3C07AA8-9C0D-4A72-972C-446E6FD04ECF}" type="presParOf" srcId="{BA0790C1-BE7C-4991-9F8D-D4FF76B66BCA}" destId="{7C98028D-7615-4B5C-B101-79DB4558D963}" srcOrd="2" destOrd="0" presId="urn:microsoft.com/office/officeart/2005/8/layout/orgChart1"/>
    <dgm:cxn modelId="{56F4E6F8-9F9A-4549-960A-847BD69C3433}" type="presParOf" srcId="{ED9EAB77-AD7F-4377-9AB1-C37EBF1E8A54}" destId="{9C6DA01A-53A7-42F1-A423-704185406414}"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E1AB7-CB9C-4F01-86EA-F27D54B59ED5}">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A92A33-C13A-4C4C-9F87-A324175326FD}">
      <dsp:nvSpPr>
        <dsp:cNvPr id="0" name=""/>
        <dsp:cNvSpPr/>
      </dsp:nvSpPr>
      <dsp:spPr>
        <a:xfrm>
          <a:off x="752110" y="541866"/>
          <a:ext cx="11107590" cy="10837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en-US" sz="3200" b="0" kern="1200" dirty="0"/>
            <a:t>State management of chemicals activities by life-circle (Law on Chemicals)</a:t>
          </a:r>
        </a:p>
      </dsp:txBody>
      <dsp:txXfrm>
        <a:off x="752110" y="541866"/>
        <a:ext cx="11107590" cy="1083733"/>
      </dsp:txXfrm>
    </dsp:sp>
    <dsp:sp modelId="{9F045594-0047-4749-A422-BFF2EBDD7A16}">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587774-C026-4AC4-B18A-EA6D54451C56}">
      <dsp:nvSpPr>
        <dsp:cNvPr id="0" name=""/>
        <dsp:cNvSpPr/>
      </dsp:nvSpPr>
      <dsp:spPr>
        <a:xfrm>
          <a:off x="1146048" y="2167466"/>
          <a:ext cx="10713653" cy="10837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73660" rIns="73660" bIns="73660" numCol="1" spcCol="1270" anchor="ctr" anchorCtr="0">
          <a:noAutofit/>
        </a:bodyPr>
        <a:lstStyle/>
        <a:p>
          <a:pPr lvl="0" algn="l" defTabSz="1289050">
            <a:lnSpc>
              <a:spcPct val="90000"/>
            </a:lnSpc>
            <a:spcBef>
              <a:spcPct val="0"/>
            </a:spcBef>
            <a:spcAft>
              <a:spcPct val="35000"/>
            </a:spcAft>
          </a:pPr>
          <a:r>
            <a:rPr lang="en-US" sz="2900" b="0" kern="1200" dirty="0">
              <a:solidFill>
                <a:prstClr val="black">
                  <a:hueOff val="0"/>
                  <a:satOff val="0"/>
                  <a:lumOff val="0"/>
                  <a:alphaOff val="0"/>
                </a:prstClr>
              </a:solidFill>
              <a:latin typeface="Calibri"/>
              <a:ea typeface="+mn-ea"/>
              <a:cs typeface="+mn-cs"/>
            </a:rPr>
            <a:t>Hazardous Chemical Storage</a:t>
          </a:r>
        </a:p>
      </dsp:txBody>
      <dsp:txXfrm>
        <a:off x="1146048" y="2167466"/>
        <a:ext cx="10713653" cy="1083733"/>
      </dsp:txXfrm>
    </dsp:sp>
    <dsp:sp modelId="{B9052BF0-6842-4F9A-AEA8-C3EDD0F48B89}">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ADBFD0-3B3A-40D3-AC24-4EAA348ABDDD}">
      <dsp:nvSpPr>
        <dsp:cNvPr id="0" name=""/>
        <dsp:cNvSpPr/>
      </dsp:nvSpPr>
      <dsp:spPr>
        <a:xfrm>
          <a:off x="752110" y="3793066"/>
          <a:ext cx="11107590" cy="10837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81280" rIns="81280" bIns="81280" numCol="1" spcCol="1270" anchor="ctr" anchorCtr="0">
          <a:noAutofit/>
        </a:bodyPr>
        <a:lstStyle/>
        <a:p>
          <a:pPr lvl="0" algn="l" defTabSz="1422400">
            <a:lnSpc>
              <a:spcPct val="90000"/>
            </a:lnSpc>
            <a:spcBef>
              <a:spcPct val="0"/>
            </a:spcBef>
            <a:spcAft>
              <a:spcPct val="35000"/>
            </a:spcAft>
          </a:pPr>
          <a:r>
            <a:rPr lang="en-US" sz="3200" b="0" kern="1200" dirty="0">
              <a:solidFill>
                <a:prstClr val="black">
                  <a:hueOff val="0"/>
                  <a:satOff val="0"/>
                  <a:lumOff val="0"/>
                  <a:alphaOff val="0"/>
                </a:prstClr>
              </a:solidFill>
              <a:latin typeface="Calibri"/>
              <a:ea typeface="+mn-ea"/>
              <a:cs typeface="+mn-cs"/>
            </a:rPr>
            <a:t>Hazardous Chemical Transportation</a:t>
          </a:r>
        </a:p>
      </dsp:txBody>
      <dsp:txXfrm>
        <a:off x="752110" y="3793066"/>
        <a:ext cx="11107590" cy="1083733"/>
      </dsp:txXfrm>
    </dsp:sp>
    <dsp:sp modelId="{BD4B7DB0-63FE-492C-A898-38D52B13BD06}">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en-US"/>
              <a:t>ITP299 2015</a:t>
            </a:r>
          </a:p>
        </p:txBody>
      </p:sp>
      <p:sp>
        <p:nvSpPr>
          <p:cNvPr id="3" name="Date Placeholder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7AECC57-4C0D-4E72-8567-CD9454218433}" type="datetimeFigureOut">
              <a:rPr lang="en-US"/>
              <a:pPr>
                <a:defRPr/>
              </a:pPr>
              <a:t>2/5/2020</a:t>
            </a:fld>
            <a:endParaRPr lang="en-US"/>
          </a:p>
        </p:txBody>
      </p:sp>
      <p:sp>
        <p:nvSpPr>
          <p:cNvPr id="4" name="Footer Placeholder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US"/>
              <a:t>Vietnam Chemicals Agency</a:t>
            </a:r>
          </a:p>
        </p:txBody>
      </p:sp>
      <p:sp>
        <p:nvSpPr>
          <p:cNvPr id="5" name="Slide Number Placeholder 4"/>
          <p:cNvSpPr>
            <a:spLocks noGrp="1"/>
          </p:cNvSpPr>
          <p:nvPr>
            <p:ph type="sldNum" sz="quarter" idx="3"/>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A43626E-894E-48FC-B23B-668ABA1B39B5}" type="slidenum">
              <a:rPr lang="en-US"/>
              <a:pPr>
                <a:defRPr/>
              </a:pPr>
              <a:t>‹#›</a:t>
            </a:fld>
            <a:endParaRPr lang="en-US"/>
          </a:p>
        </p:txBody>
      </p:sp>
    </p:spTree>
    <p:extLst>
      <p:ext uri="{BB962C8B-B14F-4D97-AF65-F5344CB8AC3E}">
        <p14:creationId xmlns:p14="http://schemas.microsoft.com/office/powerpoint/2010/main" val="326138755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53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r>
              <a:rPr lang="en-US"/>
              <a:t>ITP299 2015</a:t>
            </a:r>
          </a:p>
        </p:txBody>
      </p:sp>
      <p:sp>
        <p:nvSpPr>
          <p:cNvPr id="3" name="Date Placeholder 2"/>
          <p:cNvSpPr>
            <a:spLocks noGrp="1"/>
          </p:cNvSpPr>
          <p:nvPr>
            <p:ph type="dt" idx="1"/>
          </p:nvPr>
        </p:nvSpPr>
        <p:spPr>
          <a:xfrm>
            <a:off x="3814763" y="0"/>
            <a:ext cx="2919412" cy="4953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3077B45E-8096-45C1-A25C-5807908EF1DC}" type="datetimeFigureOut">
              <a:rPr lang="en-US"/>
              <a:pPr>
                <a:defRPr/>
              </a:pPr>
              <a:t>2/5/2020</a:t>
            </a:fld>
            <a:endParaRPr lang="en-US"/>
          </a:p>
        </p:txBody>
      </p:sp>
      <p:sp>
        <p:nvSpPr>
          <p:cNvPr id="4" name="Slide Image Placeholder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r>
              <a:rPr lang="en-US"/>
              <a:t>Vietnam Chemicals Agency</a:t>
            </a:r>
          </a:p>
        </p:txBody>
      </p:sp>
      <p:sp>
        <p:nvSpPr>
          <p:cNvPr id="7" name="Slide Number Placeholder 6"/>
          <p:cNvSpPr>
            <a:spLocks noGrp="1"/>
          </p:cNvSpPr>
          <p:nvPr>
            <p:ph type="sldNum" sz="quarter" idx="5"/>
          </p:nvPr>
        </p:nvSpPr>
        <p:spPr>
          <a:xfrm>
            <a:off x="3814763" y="9371013"/>
            <a:ext cx="2919412"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272947FB-39BD-4A8C-8C6C-02EBBCFDFEBB}" type="slidenum">
              <a:rPr lang="en-US"/>
              <a:pPr>
                <a:defRPr/>
              </a:pPr>
              <a:t>‹#›</a:t>
            </a:fld>
            <a:endParaRPr lang="en-US"/>
          </a:p>
        </p:txBody>
      </p:sp>
    </p:spTree>
    <p:extLst>
      <p:ext uri="{BB962C8B-B14F-4D97-AF65-F5344CB8AC3E}">
        <p14:creationId xmlns:p14="http://schemas.microsoft.com/office/powerpoint/2010/main" val="226791039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1</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2134083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10</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682057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11</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1500024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12</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1836633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13</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4102397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14</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237790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15</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1740916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16</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29313104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17</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1902830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18</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6965907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19</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4079637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2</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652096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20</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2018507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21</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2576544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22</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443187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23</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94257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3</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610028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4</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102986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5</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1251222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6</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3192759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7</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1318320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8</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2877232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B3E9343-8886-4E51-B5C0-4C1970F12AE6}" type="slidenum">
              <a:rPr lang="en-US" smtClean="0"/>
              <a:pPr>
                <a:spcBef>
                  <a:spcPct val="0"/>
                </a:spcBef>
              </a:pPr>
              <a:t>9</a:t>
            </a:fld>
            <a:endParaRPr lang="en-US"/>
          </a:p>
        </p:txBody>
      </p:sp>
      <p:sp>
        <p:nvSpPr>
          <p:cNvPr id="1331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Vietnam Chemicals Agency</a:t>
            </a:r>
          </a:p>
        </p:txBody>
      </p:sp>
      <p:sp>
        <p:nvSpPr>
          <p:cNvPr id="13318" name="Header Placeholder 5"/>
          <p:cNvSpPr>
            <a:spLocks noGrp="1"/>
          </p:cNvSpPr>
          <p:nvPr>
            <p:ph type="hdr" sz="quarter"/>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ITP299 2015</a:t>
            </a:r>
          </a:p>
        </p:txBody>
      </p:sp>
    </p:spTree>
    <p:extLst>
      <p:ext uri="{BB962C8B-B14F-4D97-AF65-F5344CB8AC3E}">
        <p14:creationId xmlns:p14="http://schemas.microsoft.com/office/powerpoint/2010/main" val="538993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74FF983-480B-4F09-8A57-37C53377D3E0}" type="datetimeFigureOut">
              <a:rPr lang="en-US"/>
              <a:pPr>
                <a:defRPr/>
              </a:pPr>
              <a:t>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26456E-F08E-43DE-BE3F-968BB8116167}" type="slidenum">
              <a:rPr lang="en-US"/>
              <a:pPr>
                <a:defRPr/>
              </a:pPr>
              <a:t>‹#›</a:t>
            </a:fld>
            <a:endParaRPr lang="en-US"/>
          </a:p>
        </p:txBody>
      </p:sp>
    </p:spTree>
    <p:extLst>
      <p:ext uri="{BB962C8B-B14F-4D97-AF65-F5344CB8AC3E}">
        <p14:creationId xmlns:p14="http://schemas.microsoft.com/office/powerpoint/2010/main" val="682959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CECFAFD-8838-410D-9BD1-E8CD4DF1BCFD}" type="datetimeFigureOut">
              <a:rPr lang="en-US"/>
              <a:pPr>
                <a:defRPr/>
              </a:pPr>
              <a:t>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9E95A8-A465-43EE-BFB5-5BFB24E0FB82}" type="slidenum">
              <a:rPr lang="en-US"/>
              <a:pPr>
                <a:defRPr/>
              </a:pPr>
              <a:t>‹#›</a:t>
            </a:fld>
            <a:endParaRPr lang="en-US"/>
          </a:p>
        </p:txBody>
      </p:sp>
    </p:spTree>
    <p:extLst>
      <p:ext uri="{BB962C8B-B14F-4D97-AF65-F5344CB8AC3E}">
        <p14:creationId xmlns:p14="http://schemas.microsoft.com/office/powerpoint/2010/main" val="1334079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EF004DF-02EC-4C5B-872A-FE3008462490}" type="datetimeFigureOut">
              <a:rPr lang="en-US"/>
              <a:pPr>
                <a:defRPr/>
              </a:pPr>
              <a:t>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DF3CB5-FAFA-449A-BC4B-47F4B948442B}" type="slidenum">
              <a:rPr lang="en-US"/>
              <a:pPr>
                <a:defRPr/>
              </a:pPr>
              <a:t>‹#›</a:t>
            </a:fld>
            <a:endParaRPr lang="en-US"/>
          </a:p>
        </p:txBody>
      </p:sp>
    </p:spTree>
    <p:extLst>
      <p:ext uri="{BB962C8B-B14F-4D97-AF65-F5344CB8AC3E}">
        <p14:creationId xmlns:p14="http://schemas.microsoft.com/office/powerpoint/2010/main" val="304380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C0D8C27-485B-4E12-8588-82A8E3F72ED5}" type="datetimeFigureOut">
              <a:rPr lang="en-US"/>
              <a:pPr>
                <a:defRPr/>
              </a:pPr>
              <a:t>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F22F95-5C5E-4174-A718-C8A4264F34A2}" type="slidenum">
              <a:rPr lang="en-US"/>
              <a:pPr>
                <a:defRPr/>
              </a:pPr>
              <a:t>‹#›</a:t>
            </a:fld>
            <a:endParaRPr lang="en-US"/>
          </a:p>
        </p:txBody>
      </p:sp>
    </p:spTree>
    <p:extLst>
      <p:ext uri="{BB962C8B-B14F-4D97-AF65-F5344CB8AC3E}">
        <p14:creationId xmlns:p14="http://schemas.microsoft.com/office/powerpoint/2010/main" val="347644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E54296E-A3AD-4A60-8F0A-B63A20885CEF}" type="datetimeFigureOut">
              <a:rPr lang="en-US"/>
              <a:pPr>
                <a:defRPr/>
              </a:pPr>
              <a:t>2/5/2020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C14B3C-6072-4ABC-8B0C-58A271847E5C}" type="slidenum">
              <a:rPr lang="en-US"/>
              <a:pPr>
                <a:defRPr/>
              </a:pPr>
              <a:t>‹#›</a:t>
            </a:fld>
            <a:endParaRPr lang="en-US"/>
          </a:p>
        </p:txBody>
      </p:sp>
    </p:spTree>
    <p:extLst>
      <p:ext uri="{BB962C8B-B14F-4D97-AF65-F5344CB8AC3E}">
        <p14:creationId xmlns:p14="http://schemas.microsoft.com/office/powerpoint/2010/main" val="261497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559DE8B-B632-4688-BB4C-A499BBD6D247}" type="datetimeFigureOut">
              <a:rPr lang="en-US"/>
              <a:pPr>
                <a:defRPr/>
              </a:pPr>
              <a:t>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FC9D8C-03FA-4C7C-A9EA-880EDC34BC3A}" type="slidenum">
              <a:rPr lang="en-US"/>
              <a:pPr>
                <a:defRPr/>
              </a:pPr>
              <a:t>‹#›</a:t>
            </a:fld>
            <a:endParaRPr lang="en-US"/>
          </a:p>
        </p:txBody>
      </p:sp>
    </p:spTree>
    <p:extLst>
      <p:ext uri="{BB962C8B-B14F-4D97-AF65-F5344CB8AC3E}">
        <p14:creationId xmlns:p14="http://schemas.microsoft.com/office/powerpoint/2010/main" val="1324201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6E04AB8-5CE5-425F-A03D-8E736527DC20}" type="datetimeFigureOut">
              <a:rPr lang="en-US"/>
              <a:pPr>
                <a:defRPr/>
              </a:pPr>
              <a:t>2/5/2020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15D8E6-66D7-45E1-81E8-A9FEEDB82937}" type="slidenum">
              <a:rPr lang="en-US"/>
              <a:pPr>
                <a:defRPr/>
              </a:pPr>
              <a:t>‹#›</a:t>
            </a:fld>
            <a:endParaRPr lang="en-US"/>
          </a:p>
        </p:txBody>
      </p:sp>
    </p:spTree>
    <p:extLst>
      <p:ext uri="{BB962C8B-B14F-4D97-AF65-F5344CB8AC3E}">
        <p14:creationId xmlns:p14="http://schemas.microsoft.com/office/powerpoint/2010/main" val="2493838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040832D-1E62-4277-94F5-22E23141365D}" type="datetimeFigureOut">
              <a:rPr lang="en-US"/>
              <a:pPr>
                <a:defRPr/>
              </a:pPr>
              <a:t>2/5/2020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C66BAFD-DDB0-40DE-8459-BF1354AE2D73}" type="slidenum">
              <a:rPr lang="en-US"/>
              <a:pPr>
                <a:defRPr/>
              </a:pPr>
              <a:t>‹#›</a:t>
            </a:fld>
            <a:endParaRPr lang="en-US"/>
          </a:p>
        </p:txBody>
      </p:sp>
    </p:spTree>
    <p:extLst>
      <p:ext uri="{BB962C8B-B14F-4D97-AF65-F5344CB8AC3E}">
        <p14:creationId xmlns:p14="http://schemas.microsoft.com/office/powerpoint/2010/main" val="3860114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48BB9-CDFD-4CE0-98E2-D98B599B8313}" type="datetimeFigureOut">
              <a:rPr lang="en-US"/>
              <a:pPr>
                <a:defRPr/>
              </a:pPr>
              <a:t>2/5/2020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98A3F58-B699-4CCD-BD2F-EE2F9D09D885}" type="slidenum">
              <a:rPr lang="en-US"/>
              <a:pPr>
                <a:defRPr/>
              </a:pPr>
              <a:t>‹#›</a:t>
            </a:fld>
            <a:endParaRPr lang="en-US"/>
          </a:p>
        </p:txBody>
      </p:sp>
    </p:spTree>
    <p:extLst>
      <p:ext uri="{BB962C8B-B14F-4D97-AF65-F5344CB8AC3E}">
        <p14:creationId xmlns:p14="http://schemas.microsoft.com/office/powerpoint/2010/main" val="75858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B88AC3-49E1-4365-B421-9BE0348F5F1F}" type="datetimeFigureOut">
              <a:rPr lang="en-US"/>
              <a:pPr>
                <a:defRPr/>
              </a:pPr>
              <a:t>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9DAC49-F813-4A6D-AD98-702FDB8C1429}" type="slidenum">
              <a:rPr lang="en-US"/>
              <a:pPr>
                <a:defRPr/>
              </a:pPr>
              <a:t>‹#›</a:t>
            </a:fld>
            <a:endParaRPr lang="en-US"/>
          </a:p>
        </p:txBody>
      </p:sp>
    </p:spTree>
    <p:extLst>
      <p:ext uri="{BB962C8B-B14F-4D97-AF65-F5344CB8AC3E}">
        <p14:creationId xmlns:p14="http://schemas.microsoft.com/office/powerpoint/2010/main" val="1652861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A910531-E7FE-4B60-97DE-FB0CA7DC3F4B}" type="datetimeFigureOut">
              <a:rPr lang="en-US"/>
              <a:pPr>
                <a:defRPr/>
              </a:pPr>
              <a:t>2/5/2020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AEA07E-A2A3-46CE-9512-79E5BB3CAAD6}" type="slidenum">
              <a:rPr lang="en-US"/>
              <a:pPr>
                <a:defRPr/>
              </a:pPr>
              <a:t>‹#›</a:t>
            </a:fld>
            <a:endParaRPr lang="en-US"/>
          </a:p>
        </p:txBody>
      </p:sp>
    </p:spTree>
    <p:extLst>
      <p:ext uri="{BB962C8B-B14F-4D97-AF65-F5344CB8AC3E}">
        <p14:creationId xmlns:p14="http://schemas.microsoft.com/office/powerpoint/2010/main" val="1938195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4ABD28C7-D9E4-4C6B-A409-BA1FAAB0DF0A}" type="datetimeFigureOut">
              <a:rPr lang="en-US"/>
              <a:pPr>
                <a:defRPr/>
              </a:pPr>
              <a:t>2/5/2020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0E71BF8-111F-4812-9656-DB307C61A8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png"/><Relationship Id="rId7" Type="http://schemas.openxmlformats.org/officeDocument/2006/relationships/diagramQuickStyle" Target="../diagrams/quickStyle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20.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34.png"/></Relationships>
</file>

<file path=ppt/slides/_rels/slide2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png"/><Relationship Id="rId7"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1.png"/><Relationship Id="rId7"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2.png"/><Relationship Id="rId9" Type="http://schemas.openxmlformats.org/officeDocument/2006/relationships/image" Target="../media/image47.jpeg"/></Relationships>
</file>

<file path=ppt/slides/_rels/slide24.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2.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jpe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sp>
        <p:nvSpPr>
          <p:cNvPr id="14" name="Rectangle 13"/>
          <p:cNvSpPr/>
          <p:nvPr/>
        </p:nvSpPr>
        <p:spPr>
          <a:xfrm>
            <a:off x="0" y="2276638"/>
            <a:ext cx="12192000" cy="2400657"/>
          </a:xfrm>
          <a:prstGeom prst="rect">
            <a:avLst/>
          </a:prstGeom>
        </p:spPr>
        <p:txBody>
          <a:bodyPr wrap="square">
            <a:spAutoFit/>
          </a:bodyPr>
          <a:lstStyle/>
          <a:p>
            <a:pPr algn="ctr"/>
            <a:r>
              <a:rPr lang="en-US" sz="5000" b="1" dirty="0">
                <a:ln w="13462">
                  <a:solidFill>
                    <a:schemeClr val="bg1"/>
                  </a:solidFill>
                  <a:prstDash val="solid"/>
                </a:ln>
                <a:solidFill>
                  <a:schemeClr val="accent1">
                    <a:lumMod val="75000"/>
                  </a:schemeClr>
                </a:solidFill>
                <a:latin typeface="Arial Black" panose="020B0A04020102020204" pitchFamily="34" charset="0"/>
              </a:rPr>
              <a:t>Vietnam’s experience on </a:t>
            </a:r>
            <a:endParaRPr lang="vi-VN" sz="5000" b="1" dirty="0">
              <a:ln w="13462">
                <a:solidFill>
                  <a:schemeClr val="bg1"/>
                </a:solidFill>
                <a:prstDash val="solid"/>
              </a:ln>
              <a:solidFill>
                <a:schemeClr val="accent1">
                  <a:lumMod val="75000"/>
                </a:schemeClr>
              </a:solidFill>
              <a:latin typeface="Arial Black" panose="020B0A04020102020204" pitchFamily="34" charset="0"/>
            </a:endParaRPr>
          </a:p>
          <a:p>
            <a:pPr algn="ctr"/>
            <a:r>
              <a:rPr lang="en-US" sz="5000" b="1" dirty="0">
                <a:ln w="13462">
                  <a:solidFill>
                    <a:schemeClr val="bg1"/>
                  </a:solidFill>
                  <a:prstDash val="solid"/>
                </a:ln>
                <a:solidFill>
                  <a:schemeClr val="accent1">
                    <a:lumMod val="75000"/>
                  </a:schemeClr>
                </a:solidFill>
                <a:latin typeface="Arial Black" panose="020B0A04020102020204" pitchFamily="34" charset="0"/>
              </a:rPr>
              <a:t>Storage </a:t>
            </a:r>
            <a:r>
              <a:rPr lang="vi-VN" sz="5000" b="1" dirty="0" err="1">
                <a:ln w="13462">
                  <a:solidFill>
                    <a:schemeClr val="bg1"/>
                  </a:solidFill>
                  <a:prstDash val="solid"/>
                </a:ln>
                <a:solidFill>
                  <a:schemeClr val="accent1">
                    <a:lumMod val="75000"/>
                  </a:schemeClr>
                </a:solidFill>
                <a:latin typeface="Arial Black" panose="020B0A04020102020204" pitchFamily="34" charset="0"/>
              </a:rPr>
              <a:t>and</a:t>
            </a:r>
            <a:r>
              <a:rPr lang="vi-VN" sz="5000" b="1" dirty="0">
                <a:ln w="13462">
                  <a:solidFill>
                    <a:schemeClr val="bg1"/>
                  </a:solidFill>
                  <a:prstDash val="solid"/>
                </a:ln>
                <a:solidFill>
                  <a:schemeClr val="accent1">
                    <a:lumMod val="75000"/>
                  </a:schemeClr>
                </a:solidFill>
                <a:latin typeface="Arial Black" panose="020B0A04020102020204" pitchFamily="34" charset="0"/>
              </a:rPr>
              <a:t> </a:t>
            </a:r>
            <a:r>
              <a:rPr lang="en-US" sz="5000" b="1" dirty="0">
                <a:ln w="13462">
                  <a:solidFill>
                    <a:schemeClr val="bg1"/>
                  </a:solidFill>
                  <a:prstDash val="solid"/>
                </a:ln>
                <a:solidFill>
                  <a:schemeClr val="accent1">
                    <a:lumMod val="75000"/>
                  </a:schemeClr>
                </a:solidFill>
                <a:latin typeface="Arial Black" panose="020B0A04020102020204" pitchFamily="34" charset="0"/>
              </a:rPr>
              <a:t>Transportation</a:t>
            </a:r>
            <a:r>
              <a:rPr lang="vi-VN" sz="5000" b="1" dirty="0">
                <a:ln w="13462">
                  <a:solidFill>
                    <a:schemeClr val="bg1"/>
                  </a:solidFill>
                  <a:prstDash val="solid"/>
                </a:ln>
                <a:solidFill>
                  <a:schemeClr val="accent1">
                    <a:lumMod val="75000"/>
                  </a:schemeClr>
                </a:solidFill>
                <a:latin typeface="Arial Black" panose="020B0A04020102020204" pitchFamily="34" charset="0"/>
              </a:rPr>
              <a:t> </a:t>
            </a:r>
            <a:r>
              <a:rPr lang="vi-VN" sz="5000" b="1" dirty="0" err="1">
                <a:ln w="13462">
                  <a:solidFill>
                    <a:schemeClr val="bg1"/>
                  </a:solidFill>
                  <a:prstDash val="solid"/>
                </a:ln>
                <a:solidFill>
                  <a:schemeClr val="accent1">
                    <a:lumMod val="75000"/>
                  </a:schemeClr>
                </a:solidFill>
                <a:latin typeface="Arial Black" panose="020B0A04020102020204" pitchFamily="34" charset="0"/>
              </a:rPr>
              <a:t>of</a:t>
            </a:r>
            <a:endParaRPr lang="vi-VN" sz="5000" b="1" dirty="0">
              <a:ln w="13462">
                <a:solidFill>
                  <a:schemeClr val="bg1"/>
                </a:solidFill>
                <a:prstDash val="solid"/>
              </a:ln>
              <a:solidFill>
                <a:schemeClr val="accent1">
                  <a:lumMod val="75000"/>
                </a:schemeClr>
              </a:solidFill>
              <a:latin typeface="Arial Black" panose="020B0A04020102020204" pitchFamily="34" charset="0"/>
            </a:endParaRPr>
          </a:p>
          <a:p>
            <a:pPr algn="ctr"/>
            <a:r>
              <a:rPr lang="vi-VN" sz="5000" b="1" dirty="0">
                <a:ln w="13462">
                  <a:solidFill>
                    <a:schemeClr val="bg1"/>
                  </a:solidFill>
                  <a:prstDash val="solid"/>
                </a:ln>
                <a:solidFill>
                  <a:schemeClr val="accent1">
                    <a:lumMod val="75000"/>
                  </a:schemeClr>
                </a:solidFill>
                <a:latin typeface="Arial Black" panose="020B0A04020102020204" pitchFamily="34" charset="0"/>
              </a:rPr>
              <a:t> </a:t>
            </a:r>
            <a:r>
              <a:rPr lang="en-US" sz="5000" b="1" dirty="0">
                <a:ln w="13462">
                  <a:solidFill>
                    <a:schemeClr val="bg1"/>
                  </a:solidFill>
                  <a:prstDash val="solid"/>
                </a:ln>
                <a:solidFill>
                  <a:schemeClr val="accent1">
                    <a:lumMod val="75000"/>
                  </a:schemeClr>
                </a:solidFill>
                <a:latin typeface="Arial Black" panose="020B0A04020102020204" pitchFamily="34" charset="0"/>
              </a:rPr>
              <a:t>Hazardous </a:t>
            </a:r>
            <a:r>
              <a:rPr lang="vi-VN" sz="5000" b="1" dirty="0" err="1">
                <a:ln w="13462">
                  <a:solidFill>
                    <a:schemeClr val="bg1"/>
                  </a:solidFill>
                  <a:prstDash val="solid"/>
                </a:ln>
                <a:solidFill>
                  <a:schemeClr val="accent1">
                    <a:lumMod val="75000"/>
                  </a:schemeClr>
                </a:solidFill>
                <a:latin typeface="Arial Black" panose="020B0A04020102020204" pitchFamily="34" charset="0"/>
              </a:rPr>
              <a:t>Chemicals</a:t>
            </a:r>
            <a:r>
              <a:rPr lang="en-US" sz="5000" b="1" dirty="0">
                <a:ln w="13462">
                  <a:solidFill>
                    <a:schemeClr val="bg1"/>
                  </a:solidFill>
                  <a:prstDash val="solid"/>
                </a:ln>
                <a:solidFill>
                  <a:schemeClr val="accent1">
                    <a:lumMod val="75000"/>
                  </a:schemeClr>
                </a:solidFill>
                <a:latin typeface="Arial Black" panose="020B0A04020102020204" pitchFamily="34" charset="0"/>
              </a:rPr>
              <a:t> </a:t>
            </a:r>
          </a:p>
        </p:txBody>
      </p:sp>
      <p:sp>
        <p:nvSpPr>
          <p:cNvPr id="11" name="TextBox 21"/>
          <p:cNvSpPr txBox="1">
            <a:spLocks noChangeArrowheads="1"/>
          </p:cNvSpPr>
          <p:nvPr/>
        </p:nvSpPr>
        <p:spPr bwMode="auto">
          <a:xfrm>
            <a:off x="0" y="5358181"/>
            <a:ext cx="1219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vi-VN" sz="2000" b="1" dirty="0"/>
              <a:t>D</a:t>
            </a:r>
            <a:r>
              <a:rPr lang="en-US" sz="2000" b="1" dirty="0"/>
              <a:t>r. Nguyen Xuan </a:t>
            </a:r>
            <a:r>
              <a:rPr lang="en-US" sz="2000" b="1" dirty="0" err="1"/>
              <a:t>Sinh</a:t>
            </a:r>
            <a:r>
              <a:rPr lang="en-US" sz="2000" dirty="0"/>
              <a:t/>
            </a:r>
            <a:br>
              <a:rPr lang="en-US" sz="2000" dirty="0"/>
            </a:br>
            <a:r>
              <a:rPr lang="en-US" sz="2000" b="1" i="1" dirty="0"/>
              <a:t>Deputy Director General of Vietnam Chemicals Agency  </a:t>
            </a:r>
          </a:p>
          <a:p>
            <a:pPr algn="ctr" eaLnBrk="1" hangingPunct="1">
              <a:lnSpc>
                <a:spcPct val="100000"/>
              </a:lnSpc>
              <a:spcBef>
                <a:spcPct val="0"/>
              </a:spcBef>
              <a:buFontTx/>
              <a:buNone/>
            </a:pPr>
            <a:r>
              <a:rPr lang="en-US" sz="2000" dirty="0"/>
              <a:t>E-mail</a:t>
            </a:r>
            <a:r>
              <a:rPr lang="en-US" sz="2000"/>
              <a:t>: </a:t>
            </a:r>
            <a:r>
              <a:rPr lang="en-US" sz="2000" smtClean="0"/>
              <a:t>Sinhnx@moit.gov.vn</a:t>
            </a:r>
            <a:endParaRPr lang="en-US" sz="2000" dirty="0"/>
          </a:p>
        </p:txBody>
      </p: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sp>
        <p:nvSpPr>
          <p:cNvPr id="15" name="Subtitle 2"/>
          <p:cNvSpPr txBox="1">
            <a:spLocks/>
          </p:cNvSpPr>
          <p:nvPr/>
        </p:nvSpPr>
        <p:spPr bwMode="auto">
          <a:xfrm>
            <a:off x="0" y="6373844"/>
            <a:ext cx="12192000" cy="37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marL="0" indent="0" algn="ctr" rtl="0" eaLnBrk="0" fontAlgn="base" hangingPunct="0">
              <a:lnSpc>
                <a:spcPct val="90000"/>
              </a:lnSpc>
              <a:spcBef>
                <a:spcPts val="1000"/>
              </a:spcBef>
              <a:spcAft>
                <a:spcPct val="0"/>
              </a:spcAft>
              <a:buFont typeface="Arial" panose="020B0604020202020204" pitchFamily="34" charset="0"/>
              <a:buNone/>
              <a:defRPr sz="2400" kern="1200">
                <a:solidFill>
                  <a:schemeClr val="tx1"/>
                </a:solidFill>
                <a:latin typeface="+mn-lt"/>
                <a:ea typeface="+mn-ea"/>
                <a:cs typeface="+mn-cs"/>
              </a:defRPr>
            </a:lvl1pPr>
            <a:lvl2pPr marL="457200" indent="0" algn="ctr"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2pPr>
            <a:lvl3pPr marL="914400" indent="0" algn="ctr" rtl="0" eaLnBrk="0" fontAlgn="base" hangingPunct="0">
              <a:lnSpc>
                <a:spcPct val="90000"/>
              </a:lnSpc>
              <a:spcBef>
                <a:spcPts val="500"/>
              </a:spcBef>
              <a:spcAft>
                <a:spcPct val="0"/>
              </a:spcAft>
              <a:buFont typeface="Arial" panose="020B0604020202020204" pitchFamily="34" charset="0"/>
              <a:buNone/>
              <a:defRPr sz="1800" kern="1200">
                <a:solidFill>
                  <a:schemeClr val="tx1"/>
                </a:solidFill>
                <a:latin typeface="+mn-lt"/>
                <a:ea typeface="+mn-ea"/>
                <a:cs typeface="+mn-cs"/>
              </a:defRPr>
            </a:lvl3pPr>
            <a:lvl4pPr marL="13716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4pPr>
            <a:lvl5pPr marL="1828800" indent="0" algn="ctr" rtl="0" eaLnBrk="0" fontAlgn="base" hangingPunct="0">
              <a:lnSpc>
                <a:spcPct val="90000"/>
              </a:lnSpc>
              <a:spcBef>
                <a:spcPts val="500"/>
              </a:spcBef>
              <a:spcAft>
                <a:spcPct val="0"/>
              </a:spcAft>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eaLnBrk="1" fontAlgn="auto" hangingPunct="1">
              <a:spcAft>
                <a:spcPts val="0"/>
              </a:spcAft>
              <a:defRPr/>
            </a:pPr>
            <a:r>
              <a:rPr lang="en-US" b="1" dirty="0"/>
              <a:t>Doha, February 2020</a:t>
            </a:r>
            <a:endParaRPr lang="en-US" dirty="0">
              <a:solidFill>
                <a:srgbClr val="FF0000"/>
              </a:solidFill>
            </a:endParaRPr>
          </a:p>
        </p:txBody>
      </p:sp>
      <p:sp>
        <p:nvSpPr>
          <p:cNvPr id="10" name="Rectangle 9"/>
          <p:cNvSpPr/>
          <p:nvPr/>
        </p:nvSpPr>
        <p:spPr>
          <a:xfrm>
            <a:off x="0" y="1134087"/>
            <a:ext cx="12192000" cy="461665"/>
          </a:xfrm>
          <a:prstGeom prst="rect">
            <a:avLst/>
          </a:prstGeom>
        </p:spPr>
        <p:txBody>
          <a:bodyPr wrap="square">
            <a:spAutoFit/>
          </a:bodyPr>
          <a:lstStyle/>
          <a:p>
            <a:pPr algn="ctr"/>
            <a:r>
              <a:rPr lang="vi-VN" sz="2400" b="1" dirty="0" err="1"/>
              <a:t>Seminar</a:t>
            </a:r>
            <a:r>
              <a:rPr lang="vi-VN" sz="2400" b="1" dirty="0"/>
              <a:t> </a:t>
            </a:r>
            <a:r>
              <a:rPr lang="en-US" sz="2400" b="1" dirty="0"/>
              <a:t>on the CWC and Chemical Safety and Security Management </a:t>
            </a:r>
            <a:r>
              <a:rPr lang="vi-VN" sz="2400" b="1" dirty="0"/>
              <a:t> </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sp>
        <p:nvSpPr>
          <p:cNvPr id="19" name="Rectangle 18">
            <a:extLst>
              <a:ext uri="{FF2B5EF4-FFF2-40B4-BE49-F238E27FC236}">
                <a16:creationId xmlns:a16="http://schemas.microsoft.com/office/drawing/2014/main" xmlns="" id="{654D5165-13B1-4B52-A160-BA21EB28B359}"/>
              </a:ext>
            </a:extLst>
          </p:cNvPr>
          <p:cNvSpPr/>
          <p:nvPr/>
        </p:nvSpPr>
        <p:spPr>
          <a:xfrm>
            <a:off x="0" y="1026556"/>
            <a:ext cx="6824304" cy="461665"/>
          </a:xfrm>
          <a:prstGeom prst="rect">
            <a:avLst/>
          </a:prstGeom>
        </p:spPr>
        <p:txBody>
          <a:bodyPr wrap="none">
            <a:spAutoFit/>
          </a:bodyPr>
          <a:lstStyle/>
          <a:p>
            <a:pPr algn="just">
              <a:spcBef>
                <a:spcPts val="1000"/>
              </a:spcBef>
              <a:spcAft>
                <a:spcPts val="1000"/>
              </a:spcAft>
              <a:defRPr/>
            </a:pPr>
            <a:r>
              <a:rPr lang="en-US" sz="2200" b="1" dirty="0">
                <a:solidFill>
                  <a:srgbClr val="000000"/>
                </a:solidFill>
                <a:effectLst>
                  <a:outerShdw blurRad="38100" dist="38100" dir="2700000" algn="tl">
                    <a:srgbClr val="C0C0C0"/>
                  </a:outerShdw>
                </a:effectLst>
                <a:latin typeface="Cambria" panose="02040503050406030204" pitchFamily="18" charset="0"/>
                <a:cs typeface="Times New Roman" panose="02020603050405020304" pitchFamily="18" charset="0"/>
              </a:rPr>
              <a:t>Requirement for </a:t>
            </a:r>
            <a:r>
              <a:rPr lang="en-US" sz="2400" b="1" dirty="0">
                <a:solidFill>
                  <a:srgbClr val="7030A0"/>
                </a:solidFill>
                <a:effectLst>
                  <a:outerShdw blurRad="38100" dist="38100" dir="2700000" algn="tl">
                    <a:srgbClr val="C0C0C0"/>
                  </a:outerShdw>
                </a:effectLst>
                <a:latin typeface="Arial" charset="0"/>
              </a:rPr>
              <a:t>Hazardous Chemical Storage </a:t>
            </a:r>
            <a:r>
              <a:rPr lang="en-US" sz="2200" b="1" dirty="0">
                <a:solidFill>
                  <a:srgbClr val="000000"/>
                </a:solidFill>
                <a:effectLst>
                  <a:outerShdw blurRad="38100" dist="38100" dir="2700000" algn="tl">
                    <a:srgbClr val="C0C0C0"/>
                  </a:outerShdw>
                </a:effectLst>
                <a:latin typeface="Cambria" panose="02040503050406030204" pitchFamily="18" charset="0"/>
                <a:cs typeface="Times New Roman" panose="02020603050405020304" pitchFamily="18" charset="0"/>
              </a:rPr>
              <a:t>:</a:t>
            </a:r>
          </a:p>
        </p:txBody>
      </p:sp>
      <p:sp>
        <p:nvSpPr>
          <p:cNvPr id="12" name="Slide Number Placeholder 3">
            <a:extLst>
              <a:ext uri="{FF2B5EF4-FFF2-40B4-BE49-F238E27FC236}">
                <a16:creationId xmlns:a16="http://schemas.microsoft.com/office/drawing/2014/main" xmlns="" id="{C9316EE8-41CC-4474-B87D-28C7644C7E46}"/>
              </a:ext>
            </a:extLst>
          </p:cNvPr>
          <p:cNvSpPr>
            <a:spLocks noGrp="1"/>
          </p:cNvSpPr>
          <p:nvPr>
            <p:ph type="sldNum" sz="quarter" idx="12"/>
          </p:nvPr>
        </p:nvSpPr>
        <p:spPr bwMode="auto">
          <a:xfrm>
            <a:off x="8536410" y="6145527"/>
            <a:ext cx="609600" cy="457200"/>
          </a:xfrm>
          <a:ln>
            <a:round/>
            <a:headEnd/>
            <a:tailEnd/>
          </a:ln>
          <a:extLst>
            <a:ext uri="{909E8E84-426E-40DD-AFC4-6F175D3DCCD1}">
              <a14:hiddenFill xmlns:a14="http://schemas.microsoft.com/office/drawing/2010/main">
                <a:solidFill>
                  <a:srgbClr val="FFFFFF"/>
                </a:solidFill>
              </a14:hiddenFill>
            </a:ext>
          </a:extLst>
        </p:spPr>
        <p:txBody>
          <a:bodyPr/>
          <a:lstStyle>
            <a:lvl1pPr>
              <a:spcBef>
                <a:spcPts val="738"/>
              </a:spcBef>
              <a:buFont typeface="Arial" panose="020B0604020202020204" pitchFamily="34" charset="0"/>
              <a:defRPr sz="1477" b="1">
                <a:solidFill>
                  <a:schemeClr val="tx1"/>
                </a:solidFill>
                <a:latin typeface="Franklin Gothic Book" panose="020B0503020102020204" pitchFamily="34" charset="0"/>
              </a:defRPr>
            </a:lvl1pPr>
            <a:lvl2pPr marL="685817" indent="-263776">
              <a:spcBef>
                <a:spcPts val="277"/>
              </a:spcBef>
              <a:buClr>
                <a:schemeClr val="accent2"/>
              </a:buClr>
              <a:buFont typeface="Wingdings" panose="05000000000000000000" pitchFamily="2" charset="2"/>
              <a:buChar char="§"/>
              <a:defRPr sz="1477">
                <a:solidFill>
                  <a:schemeClr val="tx1"/>
                </a:solidFill>
                <a:latin typeface="Franklin Gothic Book" panose="020B0503020102020204" pitchFamily="34" charset="0"/>
              </a:defRPr>
            </a:lvl2pPr>
            <a:lvl3pPr marL="1055103" indent="-211021">
              <a:spcBef>
                <a:spcPts val="277"/>
              </a:spcBef>
              <a:buClr>
                <a:schemeClr val="accent2"/>
              </a:buClr>
              <a:buFont typeface="Wingdings" panose="05000000000000000000" pitchFamily="2" charset="2"/>
              <a:buChar char="§"/>
              <a:defRPr sz="1477">
                <a:solidFill>
                  <a:schemeClr val="tx1"/>
                </a:solidFill>
                <a:latin typeface="Franklin Gothic Book" panose="020B0503020102020204" pitchFamily="34" charset="0"/>
              </a:defRPr>
            </a:lvl3pPr>
            <a:lvl4pPr marL="1477145" indent="-211021">
              <a:spcBef>
                <a:spcPts val="277"/>
              </a:spcBef>
              <a:buClr>
                <a:schemeClr val="accent2"/>
              </a:buClr>
              <a:buFont typeface="Wingdings" panose="05000000000000000000" pitchFamily="2" charset="2"/>
              <a:buChar char="§"/>
              <a:defRPr sz="1477">
                <a:solidFill>
                  <a:schemeClr val="tx1"/>
                </a:solidFill>
                <a:latin typeface="Franklin Gothic Book" panose="020B0503020102020204" pitchFamily="34" charset="0"/>
              </a:defRPr>
            </a:lvl4pPr>
            <a:lvl5pPr marL="1899186" indent="-211021">
              <a:spcBef>
                <a:spcPts val="277"/>
              </a:spcBef>
              <a:buClr>
                <a:schemeClr val="accent2"/>
              </a:buClr>
              <a:buFont typeface="Wingdings" panose="05000000000000000000" pitchFamily="2" charset="2"/>
              <a:buChar char="§"/>
              <a:defRPr sz="1477">
                <a:solidFill>
                  <a:schemeClr val="tx1"/>
                </a:solidFill>
                <a:latin typeface="Franklin Gothic Book" panose="020B0503020102020204" pitchFamily="34" charset="0"/>
              </a:defRPr>
            </a:lvl5pPr>
            <a:lvl6pPr marL="2321227" indent="-211021" eaLnBrk="0" fontAlgn="base" hangingPunct="0">
              <a:spcBef>
                <a:spcPts val="277"/>
              </a:spcBef>
              <a:spcAft>
                <a:spcPct val="0"/>
              </a:spcAft>
              <a:buClr>
                <a:schemeClr val="accent2"/>
              </a:buClr>
              <a:buFont typeface="Wingdings" panose="05000000000000000000" pitchFamily="2" charset="2"/>
              <a:buChar char="§"/>
              <a:defRPr sz="1477">
                <a:solidFill>
                  <a:schemeClr val="tx1"/>
                </a:solidFill>
                <a:latin typeface="Franklin Gothic Book" panose="020B0503020102020204" pitchFamily="34" charset="0"/>
              </a:defRPr>
            </a:lvl6pPr>
            <a:lvl7pPr marL="2743269" indent="-211021" eaLnBrk="0" fontAlgn="base" hangingPunct="0">
              <a:spcBef>
                <a:spcPts val="277"/>
              </a:spcBef>
              <a:spcAft>
                <a:spcPct val="0"/>
              </a:spcAft>
              <a:buClr>
                <a:schemeClr val="accent2"/>
              </a:buClr>
              <a:buFont typeface="Wingdings" panose="05000000000000000000" pitchFamily="2" charset="2"/>
              <a:buChar char="§"/>
              <a:defRPr sz="1477">
                <a:solidFill>
                  <a:schemeClr val="tx1"/>
                </a:solidFill>
                <a:latin typeface="Franklin Gothic Book" panose="020B0503020102020204" pitchFamily="34" charset="0"/>
              </a:defRPr>
            </a:lvl7pPr>
            <a:lvl8pPr marL="3165310" indent="-211021" eaLnBrk="0" fontAlgn="base" hangingPunct="0">
              <a:spcBef>
                <a:spcPts val="277"/>
              </a:spcBef>
              <a:spcAft>
                <a:spcPct val="0"/>
              </a:spcAft>
              <a:buClr>
                <a:schemeClr val="accent2"/>
              </a:buClr>
              <a:buFont typeface="Wingdings" panose="05000000000000000000" pitchFamily="2" charset="2"/>
              <a:buChar char="§"/>
              <a:defRPr sz="1477">
                <a:solidFill>
                  <a:schemeClr val="tx1"/>
                </a:solidFill>
                <a:latin typeface="Franklin Gothic Book" panose="020B0503020102020204" pitchFamily="34" charset="0"/>
              </a:defRPr>
            </a:lvl8pPr>
            <a:lvl9pPr marL="3587351" indent="-211021" eaLnBrk="0" fontAlgn="base" hangingPunct="0">
              <a:spcBef>
                <a:spcPts val="277"/>
              </a:spcBef>
              <a:spcAft>
                <a:spcPct val="0"/>
              </a:spcAft>
              <a:buClr>
                <a:schemeClr val="accent2"/>
              </a:buClr>
              <a:buFont typeface="Wingdings" panose="05000000000000000000" pitchFamily="2" charset="2"/>
              <a:buChar char="§"/>
              <a:defRPr sz="1477">
                <a:solidFill>
                  <a:schemeClr val="tx1"/>
                </a:solidFill>
                <a:latin typeface="Franklin Gothic Book" panose="020B0503020102020204" pitchFamily="34" charset="0"/>
              </a:defRPr>
            </a:lvl9pPr>
          </a:lstStyle>
          <a:p>
            <a:pPr>
              <a:spcBef>
                <a:spcPct val="0"/>
              </a:spcBef>
              <a:buFontTx/>
              <a:buNone/>
              <a:defRPr/>
            </a:pPr>
            <a:fld id="{9E10FCF8-431B-4FD1-B167-88038FEEF438}" type="slidenum">
              <a:rPr lang="en-US" altLang="en-US" b="0" smtClean="0">
                <a:solidFill>
                  <a:srgbClr val="FFFFFF"/>
                </a:solidFill>
                <a:latin typeface="Arial" panose="020B0604020202020204" pitchFamily="34" charset="0"/>
              </a:rPr>
              <a:pPr>
                <a:spcBef>
                  <a:spcPct val="0"/>
                </a:spcBef>
                <a:buFontTx/>
                <a:buNone/>
                <a:defRPr/>
              </a:pPr>
              <a:t>10</a:t>
            </a:fld>
            <a:endParaRPr lang="en-US" altLang="en-US" b="0">
              <a:solidFill>
                <a:srgbClr val="FFFFFF"/>
              </a:solidFill>
              <a:latin typeface="Arial" panose="020B0604020202020204" pitchFamily="34" charset="0"/>
            </a:endParaRPr>
          </a:p>
        </p:txBody>
      </p:sp>
      <p:pic>
        <p:nvPicPr>
          <p:cNvPr id="22" name="Picture 7" descr="Noi quy tieu lenh phong chay chua chay">
            <a:extLst>
              <a:ext uri="{FF2B5EF4-FFF2-40B4-BE49-F238E27FC236}">
                <a16:creationId xmlns:a16="http://schemas.microsoft.com/office/drawing/2014/main" xmlns="" id="{2AF887D9-177E-4202-B378-1C7B63CF92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3163" y="3903037"/>
            <a:ext cx="38100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3" name="Picture 1">
            <a:extLst>
              <a:ext uri="{FF2B5EF4-FFF2-40B4-BE49-F238E27FC236}">
                <a16:creationId xmlns:a16="http://schemas.microsoft.com/office/drawing/2014/main" xmlns="" id="{E5F2618D-66A0-4FAA-83D6-F6E27676D3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91085" y="4195931"/>
            <a:ext cx="40386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
            <a:extLst>
              <a:ext uri="{FF2B5EF4-FFF2-40B4-BE49-F238E27FC236}">
                <a16:creationId xmlns:a16="http://schemas.microsoft.com/office/drawing/2014/main" xmlns="" id="{C696D430-F93B-4D8B-8CE7-7F6D8C7FB44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6234" y="4331014"/>
            <a:ext cx="2562225"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43714362-F27E-45BD-B9DE-9A6AB5971BFC}"/>
              </a:ext>
            </a:extLst>
          </p:cNvPr>
          <p:cNvSpPr/>
          <p:nvPr/>
        </p:nvSpPr>
        <p:spPr>
          <a:xfrm>
            <a:off x="136233" y="1488221"/>
            <a:ext cx="11793451" cy="2677656"/>
          </a:xfrm>
          <a:prstGeom prst="rect">
            <a:avLst/>
          </a:prstGeom>
        </p:spPr>
        <p:txBody>
          <a:bodyPr wrap="square">
            <a:spAutoFit/>
          </a:bodyPr>
          <a:lstStyle/>
          <a:p>
            <a:pPr algn="just"/>
            <a:r>
              <a:rPr lang="en-US" sz="2400" dirty="0"/>
              <a:t>Storage of industrial chemicals must include:</a:t>
            </a:r>
          </a:p>
          <a:p>
            <a:pPr algn="just"/>
            <a:r>
              <a:rPr lang="en-US" sz="2400" dirty="0"/>
              <a:t>- A certificate of satisfaction of fire prevention and fighting conditions or a written record of assurance of fire prevention and fighting safety issued by a competent police office.</a:t>
            </a:r>
          </a:p>
          <a:p>
            <a:pPr algn="just"/>
            <a:r>
              <a:rPr lang="en-US" sz="2400" dirty="0"/>
              <a:t>- Table of rules on chemical safety, with danger signs hanging in a noticeable place, with a signal system suitable to the level of danger and fully showing the dangerous characteristics of hazardous chemicals.</a:t>
            </a:r>
          </a:p>
        </p:txBody>
      </p:sp>
    </p:spTree>
    <p:extLst>
      <p:ext uri="{BB962C8B-B14F-4D97-AF65-F5344CB8AC3E}">
        <p14:creationId xmlns:p14="http://schemas.microsoft.com/office/powerpoint/2010/main" val="54329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sp>
        <p:nvSpPr>
          <p:cNvPr id="19" name="Rectangle 18">
            <a:extLst>
              <a:ext uri="{FF2B5EF4-FFF2-40B4-BE49-F238E27FC236}">
                <a16:creationId xmlns:a16="http://schemas.microsoft.com/office/drawing/2014/main" xmlns="" id="{654D5165-13B1-4B52-A160-BA21EB28B359}"/>
              </a:ext>
            </a:extLst>
          </p:cNvPr>
          <p:cNvSpPr/>
          <p:nvPr/>
        </p:nvSpPr>
        <p:spPr>
          <a:xfrm>
            <a:off x="0" y="1026556"/>
            <a:ext cx="6824304" cy="461665"/>
          </a:xfrm>
          <a:prstGeom prst="rect">
            <a:avLst/>
          </a:prstGeom>
        </p:spPr>
        <p:txBody>
          <a:bodyPr wrap="none">
            <a:spAutoFit/>
          </a:bodyPr>
          <a:lstStyle/>
          <a:p>
            <a:pPr algn="just">
              <a:spcBef>
                <a:spcPts val="1000"/>
              </a:spcBef>
              <a:spcAft>
                <a:spcPts val="1000"/>
              </a:spcAft>
              <a:defRPr/>
            </a:pPr>
            <a:r>
              <a:rPr lang="en-US" sz="2200" b="1" dirty="0">
                <a:solidFill>
                  <a:srgbClr val="000000"/>
                </a:solidFill>
                <a:effectLst>
                  <a:outerShdw blurRad="38100" dist="38100" dir="2700000" algn="tl">
                    <a:srgbClr val="C0C0C0"/>
                  </a:outerShdw>
                </a:effectLst>
                <a:latin typeface="Cambria" panose="02040503050406030204" pitchFamily="18" charset="0"/>
                <a:cs typeface="Times New Roman" panose="02020603050405020304" pitchFamily="18" charset="0"/>
              </a:rPr>
              <a:t>Requirement for </a:t>
            </a:r>
            <a:r>
              <a:rPr lang="en-US" sz="2400" b="1" dirty="0">
                <a:solidFill>
                  <a:srgbClr val="7030A0"/>
                </a:solidFill>
                <a:effectLst>
                  <a:outerShdw blurRad="38100" dist="38100" dir="2700000" algn="tl">
                    <a:srgbClr val="C0C0C0"/>
                  </a:outerShdw>
                </a:effectLst>
                <a:latin typeface="Arial" charset="0"/>
              </a:rPr>
              <a:t>Hazardous Chemical Storage </a:t>
            </a:r>
            <a:r>
              <a:rPr lang="en-US" sz="2200" b="1" dirty="0">
                <a:solidFill>
                  <a:srgbClr val="000000"/>
                </a:solidFill>
                <a:effectLst>
                  <a:outerShdw blurRad="38100" dist="38100" dir="2700000" algn="tl">
                    <a:srgbClr val="C0C0C0"/>
                  </a:outerShdw>
                </a:effectLst>
                <a:latin typeface="Cambria" panose="02040503050406030204" pitchFamily="18" charset="0"/>
                <a:cs typeface="Times New Roman" panose="02020603050405020304" pitchFamily="18" charset="0"/>
              </a:rPr>
              <a:t>:</a:t>
            </a:r>
          </a:p>
        </p:txBody>
      </p:sp>
      <p:pic>
        <p:nvPicPr>
          <p:cNvPr id="7" name="Picture 2" descr="http://1.imimg.com/data/Q/G/MY-1561328/Safety_Equipments_500x500.jpg">
            <a:extLst>
              <a:ext uri="{FF2B5EF4-FFF2-40B4-BE49-F238E27FC236}">
                <a16:creationId xmlns:a16="http://schemas.microsoft.com/office/drawing/2014/main" xmlns="" id="{3DFE880D-48AD-4BB1-BE8E-B57F54DF7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7479" y="1488221"/>
            <a:ext cx="4700480" cy="4795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lino3.com/Upload/Store/FreeTextBox/kho.jpg">
            <a:extLst>
              <a:ext uri="{FF2B5EF4-FFF2-40B4-BE49-F238E27FC236}">
                <a16:creationId xmlns:a16="http://schemas.microsoft.com/office/drawing/2014/main" xmlns="" id="{65FA7D34-65CC-4017-B698-08988C9B73B1}"/>
              </a:ext>
            </a:extLst>
          </p:cNvPr>
          <p:cNvPicPr>
            <a:picLocks noChangeAspect="1" noChangeArrowheads="1"/>
          </p:cNvPicPr>
          <p:nvPr/>
        </p:nvPicPr>
        <p:blipFill>
          <a:blip r:embed="rId6"/>
          <a:srcRect/>
          <a:stretch>
            <a:fillRect/>
          </a:stretch>
        </p:blipFill>
        <p:spPr bwMode="auto">
          <a:xfrm>
            <a:off x="41462" y="4211550"/>
            <a:ext cx="3352800" cy="25193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3">
            <a:extLst>
              <a:ext uri="{FF2B5EF4-FFF2-40B4-BE49-F238E27FC236}">
                <a16:creationId xmlns:a16="http://schemas.microsoft.com/office/drawing/2014/main" xmlns="" id="{1FAF9509-EEDE-4CE6-9985-2D70167407B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62746" y="4211550"/>
            <a:ext cx="3894138"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3330DDB9-5D33-40F9-B467-E10E54A5311F}"/>
              </a:ext>
            </a:extLst>
          </p:cNvPr>
          <p:cNvSpPr/>
          <p:nvPr/>
        </p:nvSpPr>
        <p:spPr>
          <a:xfrm>
            <a:off x="147436" y="1555442"/>
            <a:ext cx="6968455" cy="2308324"/>
          </a:xfrm>
          <a:prstGeom prst="rect">
            <a:avLst/>
          </a:prstGeom>
        </p:spPr>
        <p:txBody>
          <a:bodyPr wrap="square">
            <a:spAutoFit/>
          </a:bodyPr>
          <a:lstStyle/>
          <a:p>
            <a:pPr algn="just"/>
            <a:r>
              <a:rPr lang="en-US" altLang="en-US" sz="2400" dirty="0"/>
              <a:t>1. Workshops and warehouses of </a:t>
            </a:r>
            <a:r>
              <a:rPr lang="en-US" sz="2400" dirty="0"/>
              <a:t>hazardous chemicals must be fully equipped with personal protective equipment, suitable to the toxic level of each chemical.</a:t>
            </a:r>
          </a:p>
          <a:p>
            <a:pPr algn="just"/>
            <a:r>
              <a:rPr lang="en-US" sz="2400" dirty="0"/>
              <a:t>2. Workers have to be trained on how to use personal protective equipment.</a:t>
            </a:r>
          </a:p>
        </p:txBody>
      </p:sp>
    </p:spTree>
    <p:extLst>
      <p:ext uri="{BB962C8B-B14F-4D97-AF65-F5344CB8AC3E}">
        <p14:creationId xmlns:p14="http://schemas.microsoft.com/office/powerpoint/2010/main" val="3603250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sp>
        <p:nvSpPr>
          <p:cNvPr id="19" name="Rectangle 18">
            <a:extLst>
              <a:ext uri="{FF2B5EF4-FFF2-40B4-BE49-F238E27FC236}">
                <a16:creationId xmlns:a16="http://schemas.microsoft.com/office/drawing/2014/main" xmlns="" id="{654D5165-13B1-4B52-A160-BA21EB28B359}"/>
              </a:ext>
            </a:extLst>
          </p:cNvPr>
          <p:cNvSpPr/>
          <p:nvPr/>
        </p:nvSpPr>
        <p:spPr>
          <a:xfrm>
            <a:off x="0" y="1026556"/>
            <a:ext cx="6824304" cy="461665"/>
          </a:xfrm>
          <a:prstGeom prst="rect">
            <a:avLst/>
          </a:prstGeom>
        </p:spPr>
        <p:txBody>
          <a:bodyPr wrap="none">
            <a:spAutoFit/>
          </a:bodyPr>
          <a:lstStyle/>
          <a:p>
            <a:pPr algn="just">
              <a:spcBef>
                <a:spcPts val="1000"/>
              </a:spcBef>
              <a:spcAft>
                <a:spcPts val="1000"/>
              </a:spcAft>
              <a:defRPr/>
            </a:pPr>
            <a:r>
              <a:rPr lang="en-US" sz="2200" b="1" dirty="0">
                <a:solidFill>
                  <a:srgbClr val="000000"/>
                </a:solidFill>
                <a:effectLst>
                  <a:outerShdw blurRad="38100" dist="38100" dir="2700000" algn="tl">
                    <a:srgbClr val="C0C0C0"/>
                  </a:outerShdw>
                </a:effectLst>
                <a:latin typeface="Cambria" panose="02040503050406030204" pitchFamily="18" charset="0"/>
                <a:cs typeface="Times New Roman" panose="02020603050405020304" pitchFamily="18" charset="0"/>
              </a:rPr>
              <a:t>Requirement for </a:t>
            </a:r>
            <a:r>
              <a:rPr lang="en-US" sz="2400" b="1" dirty="0">
                <a:solidFill>
                  <a:srgbClr val="7030A0"/>
                </a:solidFill>
                <a:effectLst>
                  <a:outerShdw blurRad="38100" dist="38100" dir="2700000" algn="tl">
                    <a:srgbClr val="C0C0C0"/>
                  </a:outerShdw>
                </a:effectLst>
                <a:latin typeface="Arial" charset="0"/>
              </a:rPr>
              <a:t>Hazardous Chemical Storage </a:t>
            </a:r>
            <a:r>
              <a:rPr lang="en-US" sz="2200" b="1" dirty="0">
                <a:solidFill>
                  <a:srgbClr val="000000"/>
                </a:solidFill>
                <a:effectLst>
                  <a:outerShdw blurRad="38100" dist="38100" dir="2700000" algn="tl">
                    <a:srgbClr val="C0C0C0"/>
                  </a:outerShdw>
                </a:effectLst>
                <a:latin typeface="Cambria" panose="02040503050406030204" pitchFamily="18" charset="0"/>
                <a:cs typeface="Times New Roman" panose="02020603050405020304" pitchFamily="18" charset="0"/>
              </a:rPr>
              <a:t>:</a:t>
            </a:r>
          </a:p>
        </p:txBody>
      </p:sp>
      <p:pic>
        <p:nvPicPr>
          <p:cNvPr id="10" name="Picture 2">
            <a:extLst>
              <a:ext uri="{FF2B5EF4-FFF2-40B4-BE49-F238E27FC236}">
                <a16:creationId xmlns:a16="http://schemas.microsoft.com/office/drawing/2014/main" xmlns="" id="{693C0D19-DCB5-4579-B9D1-B56881C37F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516" y="1488221"/>
            <a:ext cx="4539102" cy="26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descr="http://ehs.colorado.edu/wp-content/uploads/2014/09/HazMat02-322x450.jpg">
            <a:extLst>
              <a:ext uri="{FF2B5EF4-FFF2-40B4-BE49-F238E27FC236}">
                <a16:creationId xmlns:a16="http://schemas.microsoft.com/office/drawing/2014/main" xmlns="" id="{141E4B17-55B3-4D94-8436-23581F4487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6134" y="1543437"/>
            <a:ext cx="6060154" cy="504191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xmlns="" id="{FD62A150-083A-4EDC-9282-A13D665DE5B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078" y="4199412"/>
            <a:ext cx="4365874" cy="25260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61922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grpSp>
        <p:nvGrpSpPr>
          <p:cNvPr id="7" name="그룹 16">
            <a:extLst>
              <a:ext uri="{FF2B5EF4-FFF2-40B4-BE49-F238E27FC236}">
                <a16:creationId xmlns:a16="http://schemas.microsoft.com/office/drawing/2014/main" xmlns="" id="{CF3C4F5D-D7CC-44A5-8978-F8DE5FAF2CB9}"/>
              </a:ext>
            </a:extLst>
          </p:cNvPr>
          <p:cNvGrpSpPr>
            <a:grpSpLocks/>
          </p:cNvGrpSpPr>
          <p:nvPr/>
        </p:nvGrpSpPr>
        <p:grpSpPr bwMode="auto">
          <a:xfrm>
            <a:off x="2371798" y="1188201"/>
            <a:ext cx="7772400" cy="3244133"/>
            <a:chOff x="1143000" y="4391333"/>
            <a:chExt cx="6869381" cy="2345732"/>
          </a:xfrm>
        </p:grpSpPr>
        <p:pic>
          <p:nvPicPr>
            <p:cNvPr id="8" name="그림 450" descr="08.png">
              <a:extLst>
                <a:ext uri="{FF2B5EF4-FFF2-40B4-BE49-F238E27FC236}">
                  <a16:creationId xmlns:a16="http://schemas.microsoft.com/office/drawing/2014/main" xmlns="" id="{094A6E54-B825-44D5-9B0F-9A9BFDDB6CA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391333"/>
              <a:ext cx="6869381"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1E54BA14-A636-4175-8CC7-972985C0CB44}"/>
                </a:ext>
              </a:extLst>
            </p:cNvPr>
            <p:cNvSpPr txBox="1"/>
            <p:nvPr/>
          </p:nvSpPr>
          <p:spPr>
            <a:xfrm>
              <a:off x="1631967" y="5067988"/>
              <a:ext cx="6010708" cy="1669077"/>
            </a:xfrm>
            <a:prstGeom prst="rect">
              <a:avLst/>
            </a:prstGeom>
            <a:noFill/>
          </p:spPr>
          <p:txBody>
            <a:bodyPr>
              <a:spAutoFit/>
            </a:bodyPr>
            <a:lstStyle/>
            <a:p>
              <a:pPr algn="ctr">
                <a:defRPr/>
              </a:pPr>
              <a:r>
                <a:rPr lang="en-US" sz="3600" b="1" dirty="0">
                  <a:solidFill>
                    <a:srgbClr val="7030A0"/>
                  </a:solidFill>
                  <a:effectLst>
                    <a:outerShdw blurRad="38100" dist="38100" dir="2700000" algn="tl">
                      <a:srgbClr val="C0C0C0"/>
                    </a:outerShdw>
                  </a:effectLst>
                  <a:latin typeface="Arial" charset="0"/>
                </a:rPr>
                <a:t>III. Hazardous Chemical Transportation</a:t>
              </a:r>
            </a:p>
            <a:p>
              <a:pPr algn="ctr">
                <a:defRPr/>
              </a:pPr>
              <a:endParaRPr lang="en-US" sz="3600" b="1" dirty="0">
                <a:solidFill>
                  <a:srgbClr val="7030A0"/>
                </a:solidFill>
                <a:effectLst>
                  <a:outerShdw blurRad="38100" dist="38100" dir="2700000" algn="tl">
                    <a:srgbClr val="C0C0C0"/>
                  </a:outerShdw>
                </a:effectLst>
                <a:latin typeface="Arial" charset="0"/>
              </a:endParaRPr>
            </a:p>
            <a:p>
              <a:pPr algn="ctr">
                <a:defRPr/>
              </a:pPr>
              <a:endParaRPr lang="vi-VN" sz="3600" b="1" dirty="0">
                <a:solidFill>
                  <a:srgbClr val="7030A0"/>
                </a:solidFill>
                <a:effectLst>
                  <a:outerShdw blurRad="38100" dist="38100" dir="2700000" algn="tl">
                    <a:srgbClr val="C0C0C0"/>
                  </a:outerShdw>
                </a:effectLst>
                <a:latin typeface="Arial" charset="0"/>
              </a:endParaRPr>
            </a:p>
          </p:txBody>
        </p:sp>
      </p:grpSp>
      <p:pic>
        <p:nvPicPr>
          <p:cNvPr id="11" name="Picture 7" descr="C:\Users\admin\Pictures\HAZCOM_Pictograms (1).jpg">
            <a:extLst>
              <a:ext uri="{FF2B5EF4-FFF2-40B4-BE49-F238E27FC236}">
                <a16:creationId xmlns:a16="http://schemas.microsoft.com/office/drawing/2014/main" xmlns="" id="{AC80D647-6BFF-4BD4-9ABC-0B6B47CA4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6161" y="4342882"/>
            <a:ext cx="6678612" cy="1730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62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sp>
        <p:nvSpPr>
          <p:cNvPr id="12" name="TextBox 11">
            <a:extLst>
              <a:ext uri="{FF2B5EF4-FFF2-40B4-BE49-F238E27FC236}">
                <a16:creationId xmlns:a16="http://schemas.microsoft.com/office/drawing/2014/main" xmlns="" id="{9A18C3E5-1618-48EA-9291-03AD2689A720}"/>
              </a:ext>
            </a:extLst>
          </p:cNvPr>
          <p:cNvSpPr txBox="1"/>
          <p:nvPr/>
        </p:nvSpPr>
        <p:spPr>
          <a:xfrm>
            <a:off x="344033" y="1198359"/>
            <a:ext cx="7848600" cy="461665"/>
          </a:xfrm>
          <a:prstGeom prst="rect">
            <a:avLst/>
          </a:prstGeom>
          <a:noFill/>
        </p:spPr>
        <p:txBody>
          <a:bodyPr>
            <a:spAutoFit/>
          </a:bodyPr>
          <a:lstStyle/>
          <a:p>
            <a:pPr>
              <a:defRPr/>
            </a:pPr>
            <a:r>
              <a:rPr lang="en-US" sz="2400" b="1" dirty="0">
                <a:solidFill>
                  <a:srgbClr val="C00000"/>
                </a:solidFill>
                <a:effectLst>
                  <a:outerShdw blurRad="38100" dist="38100" dir="2700000" algn="tl">
                    <a:srgbClr val="000000">
                      <a:alpha val="43137"/>
                    </a:srgbClr>
                  </a:outerShdw>
                </a:effectLst>
              </a:rPr>
              <a:t>Regulations on </a:t>
            </a:r>
            <a:r>
              <a:rPr lang="en-US" sz="2400" b="1" dirty="0">
                <a:solidFill>
                  <a:srgbClr val="7030A0"/>
                </a:solidFill>
                <a:effectLst>
                  <a:outerShdw blurRad="38100" dist="38100" dir="2700000" algn="tl">
                    <a:srgbClr val="C0C0C0"/>
                  </a:outerShdw>
                </a:effectLst>
                <a:latin typeface="Arial" charset="0"/>
              </a:rPr>
              <a:t>Hazardous Chemical Transportation</a:t>
            </a:r>
            <a:r>
              <a:rPr lang="en-US" sz="2400" b="1" dirty="0">
                <a:solidFill>
                  <a:srgbClr val="C00000"/>
                </a:solidFill>
                <a:effectLst>
                  <a:outerShdw blurRad="38100" dist="38100" dir="2700000" algn="tl">
                    <a:srgbClr val="000000">
                      <a:alpha val="43137"/>
                    </a:srgbClr>
                  </a:outerShdw>
                </a:effectLst>
              </a:rPr>
              <a:t> </a:t>
            </a:r>
          </a:p>
        </p:txBody>
      </p:sp>
      <p:graphicFrame>
        <p:nvGraphicFramePr>
          <p:cNvPr id="13" name="Diagram 12">
            <a:extLst>
              <a:ext uri="{FF2B5EF4-FFF2-40B4-BE49-F238E27FC236}">
                <a16:creationId xmlns:a16="http://schemas.microsoft.com/office/drawing/2014/main" xmlns="" id="{A3805BA7-767C-45BC-8FBB-208B0FD83825}"/>
              </a:ext>
            </a:extLst>
          </p:cNvPr>
          <p:cNvGraphicFramePr/>
          <p:nvPr>
            <p:extLst>
              <p:ext uri="{D42A27DB-BD31-4B8C-83A1-F6EECF244321}">
                <p14:modId xmlns:p14="http://schemas.microsoft.com/office/powerpoint/2010/main" val="1111147949"/>
              </p:ext>
            </p:extLst>
          </p:nvPr>
        </p:nvGraphicFramePr>
        <p:xfrm>
          <a:off x="427139" y="1805730"/>
          <a:ext cx="11518783" cy="30479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6439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sp>
        <p:nvSpPr>
          <p:cNvPr id="2" name="Rectangle 1">
            <a:extLst>
              <a:ext uri="{FF2B5EF4-FFF2-40B4-BE49-F238E27FC236}">
                <a16:creationId xmlns:a16="http://schemas.microsoft.com/office/drawing/2014/main" xmlns="" id="{2554C53A-FD5B-4060-8E49-8B78EEEE5B49}"/>
              </a:ext>
            </a:extLst>
          </p:cNvPr>
          <p:cNvSpPr/>
          <p:nvPr/>
        </p:nvSpPr>
        <p:spPr>
          <a:xfrm>
            <a:off x="149603" y="975426"/>
            <a:ext cx="11892794" cy="5847755"/>
          </a:xfrm>
          <a:prstGeom prst="rect">
            <a:avLst/>
          </a:prstGeom>
        </p:spPr>
        <p:txBody>
          <a:bodyPr wrap="square">
            <a:spAutoFit/>
          </a:bodyPr>
          <a:lstStyle/>
          <a:p>
            <a:pPr algn="ctr"/>
            <a:r>
              <a:rPr lang="en-US" sz="2200" b="1" u="sng" dirty="0"/>
              <a:t>Authority to issue licenses to transport dangerous goods</a:t>
            </a:r>
            <a:r>
              <a:rPr lang="en-US" sz="2200" dirty="0"/>
              <a:t>:</a:t>
            </a:r>
          </a:p>
          <a:p>
            <a:pPr algn="just"/>
            <a:r>
              <a:rPr lang="en-US" sz="2200" dirty="0"/>
              <a:t>1. The Ministry of Public Security shall grant permits to transport dangerous goods of categories 1, 2, 3, 4 and 9</a:t>
            </a:r>
          </a:p>
          <a:p>
            <a:pPr algn="just"/>
            <a:r>
              <a:rPr lang="en-US" sz="2200" dirty="0"/>
              <a:t>2. The Ministry of Science and Technology shall grant permits to transport dangerous goods of categories 5, 7 and 8.</a:t>
            </a:r>
          </a:p>
          <a:p>
            <a:pPr algn="just"/>
            <a:r>
              <a:rPr lang="en-US" sz="2200" dirty="0"/>
              <a:t>3. The Ministry of Health shall grant permits to transport dangerous goods for medical chemicals and insecticidal and germicidal chemicals for domestic use.</a:t>
            </a:r>
          </a:p>
          <a:p>
            <a:pPr algn="just"/>
            <a:r>
              <a:rPr lang="en-US" sz="2200" dirty="0"/>
              <a:t>4. The Ministry of Agriculture and Rural Development grants permits to transport dangerous goods being plant protection substances.</a:t>
            </a:r>
          </a:p>
          <a:p>
            <a:pPr algn="just"/>
            <a:r>
              <a:rPr lang="en-US" sz="2200" dirty="0"/>
              <a:t>5. The Ministry of Natural Resources and Environment shall grant permits to transport dangerous goods for the remaining dangerous toxic chemicals in dangerous types and groups.</a:t>
            </a:r>
          </a:p>
          <a:p>
            <a:pPr algn="just"/>
            <a:r>
              <a:rPr lang="en-US" sz="2200" dirty="0"/>
              <a:t>6. The ministries competent to grant dangerous goods transport permits mentioned in Clauses 1, 2, 3, 4 and 5 shall specify the order and procedures for granting dangerous goods transport permits. </a:t>
            </a:r>
          </a:p>
          <a:p>
            <a:pPr algn="just"/>
            <a:r>
              <a:rPr lang="en-US" sz="2200" dirty="0"/>
              <a:t>7. Government's Decree No. 104/2009 / ND-CP of November 9, 2009, promulgating the List of dangerous goods and transporting dangerous goods by motorized road vehicles</a:t>
            </a:r>
          </a:p>
        </p:txBody>
      </p:sp>
    </p:spTree>
    <p:extLst>
      <p:ext uri="{BB962C8B-B14F-4D97-AF65-F5344CB8AC3E}">
        <p14:creationId xmlns:p14="http://schemas.microsoft.com/office/powerpoint/2010/main" val="1386890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pic>
        <p:nvPicPr>
          <p:cNvPr id="7" name="Picture 4" descr="http://www.airo.co.kr/dsgc/img/clip_image030.jpg">
            <a:extLst>
              <a:ext uri="{FF2B5EF4-FFF2-40B4-BE49-F238E27FC236}">
                <a16:creationId xmlns:a16="http://schemas.microsoft.com/office/drawing/2014/main" xmlns="" id="{ED483C2B-23D5-4D19-8A10-F71A8E701C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4473" y="1291468"/>
            <a:ext cx="44481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Hình ảnh của một chiếc xe tải với một tấm biển NGUY HIỂM: Quảng trường trên một điểm.  Nền màu đỏ.  Từ &quot;nguy hiểm&quot; trong màu đen trắng trong một trung tâm băng ngang.">
            <a:extLst>
              <a:ext uri="{FF2B5EF4-FFF2-40B4-BE49-F238E27FC236}">
                <a16:creationId xmlns:a16="http://schemas.microsoft.com/office/drawing/2014/main" xmlns="" id="{3B189868-197E-4AF1-B194-66F289F32D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715" y="3225230"/>
            <a:ext cx="5322860" cy="2661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
            <a:extLst>
              <a:ext uri="{FF2B5EF4-FFF2-40B4-BE49-F238E27FC236}">
                <a16:creationId xmlns:a16="http://schemas.microsoft.com/office/drawing/2014/main" xmlns="" id="{C7BB9893-7996-4E41-BCC5-478D0B85D1BF}"/>
              </a:ext>
            </a:extLst>
          </p:cNvPr>
          <p:cNvSpPr>
            <a:spLocks noChangeArrowheads="1"/>
          </p:cNvSpPr>
          <p:nvPr/>
        </p:nvSpPr>
        <p:spPr bwMode="auto">
          <a:xfrm>
            <a:off x="206593" y="1521204"/>
            <a:ext cx="6127095" cy="1154162"/>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algn="ctr" eaLnBrk="1" hangingPunct="1">
              <a:defRPr/>
            </a:pPr>
            <a:r>
              <a:rPr lang="en-US" sz="2300" b="1" dirty="0">
                <a:solidFill>
                  <a:srgbClr val="7030A0"/>
                </a:solidFill>
                <a:effectLst>
                  <a:outerShdw blurRad="38100" dist="38100" dir="2700000" algn="tl">
                    <a:srgbClr val="000000">
                      <a:alpha val="43137"/>
                    </a:srgbClr>
                  </a:outerShdw>
                </a:effectLst>
              </a:rPr>
              <a:t>DANGEROUS GOODS PICTOGRAMS</a:t>
            </a:r>
          </a:p>
          <a:p>
            <a:pPr algn="ctr" eaLnBrk="1" hangingPunct="1">
              <a:defRPr/>
            </a:pPr>
            <a:r>
              <a:rPr lang="en-US" sz="2300" b="1" dirty="0">
                <a:solidFill>
                  <a:srgbClr val="7030A0"/>
                </a:solidFill>
                <a:effectLst>
                  <a:outerShdw blurRad="38100" dist="38100" dir="2700000" algn="tl">
                    <a:srgbClr val="000000">
                      <a:alpha val="43137"/>
                    </a:srgbClr>
                  </a:outerShdw>
                </a:effectLst>
              </a:rPr>
              <a:t>(Appendix III of Decree No. 104/2009 / ND-CP</a:t>
            </a:r>
          </a:p>
          <a:p>
            <a:pPr algn="ctr" eaLnBrk="1" hangingPunct="1">
              <a:defRPr/>
            </a:pPr>
            <a:r>
              <a:rPr lang="en-US" sz="2300" b="1" dirty="0">
                <a:solidFill>
                  <a:srgbClr val="7030A0"/>
                </a:solidFill>
                <a:effectLst>
                  <a:outerShdw blurRad="38100" dist="38100" dir="2700000" algn="tl">
                    <a:srgbClr val="000000">
                      <a:alpha val="43137"/>
                    </a:srgbClr>
                  </a:outerShdw>
                </a:effectLst>
              </a:rPr>
              <a:t>November 9, 2009 of the Government)</a:t>
            </a:r>
          </a:p>
        </p:txBody>
      </p:sp>
    </p:spTree>
    <p:extLst>
      <p:ext uri="{BB962C8B-B14F-4D97-AF65-F5344CB8AC3E}">
        <p14:creationId xmlns:p14="http://schemas.microsoft.com/office/powerpoint/2010/main" val="3530276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pic>
        <p:nvPicPr>
          <p:cNvPr id="11" name="Picture 2">
            <a:extLst>
              <a:ext uri="{FF2B5EF4-FFF2-40B4-BE49-F238E27FC236}">
                <a16:creationId xmlns:a16="http://schemas.microsoft.com/office/drawing/2014/main" xmlns="" id="{4ACB6FF2-A933-4EE2-BAC6-C16A0849E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670" y="1244279"/>
            <a:ext cx="6172200" cy="54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descr="http://www.airo.co.kr/dsgc/img/clip_image030.jpg">
            <a:extLst>
              <a:ext uri="{FF2B5EF4-FFF2-40B4-BE49-F238E27FC236}">
                <a16:creationId xmlns:a16="http://schemas.microsoft.com/office/drawing/2014/main" xmlns="" id="{841E031D-08A8-41A5-A7E4-7DEE87C20C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36967" y="3309304"/>
            <a:ext cx="2994025" cy="333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http://www.labelmaster.com/content/files/images/content-pages/resources/hazmat-source/Prepared-Hazmat-Package.jpg">
            <a:extLst>
              <a:ext uri="{FF2B5EF4-FFF2-40B4-BE49-F238E27FC236}">
                <a16:creationId xmlns:a16="http://schemas.microsoft.com/office/drawing/2014/main" xmlns="" id="{13612950-2F57-4E07-ABC6-8718BAD7DB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36967" y="1241873"/>
            <a:ext cx="2860512" cy="2026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E5A9B530-592D-4D99-85A1-6F8F8A0643F7}"/>
              </a:ext>
            </a:extLst>
          </p:cNvPr>
          <p:cNvSpPr/>
          <p:nvPr/>
        </p:nvSpPr>
        <p:spPr>
          <a:xfrm>
            <a:off x="1068690" y="2121042"/>
            <a:ext cx="6096000" cy="3785652"/>
          </a:xfrm>
          <a:prstGeom prst="rect">
            <a:avLst/>
          </a:prstGeom>
        </p:spPr>
        <p:txBody>
          <a:bodyPr>
            <a:spAutoFit/>
          </a:bodyPr>
          <a:lstStyle/>
          <a:p>
            <a:pPr algn="just"/>
            <a:r>
              <a:rPr lang="vi-VN" sz="2400" dirty="0"/>
              <a:t>- </a:t>
            </a:r>
            <a:r>
              <a:rPr lang="en-US" sz="2400" dirty="0"/>
              <a:t>Unify the management of classification and labeling of dangerous chemicals; chemical registration and declaration; chemical safety information;</a:t>
            </a:r>
          </a:p>
          <a:p>
            <a:pPr algn="just"/>
            <a:r>
              <a:rPr lang="vi-VN" sz="2400" dirty="0"/>
              <a:t>- </a:t>
            </a:r>
            <a:r>
              <a:rPr lang="en-US" sz="2400" dirty="0"/>
              <a:t>Circular 44/2012 / TT-BCT dated December 28, 2012 of the List of dangerous industrial goods to be packed in the process of transporting and transporting dangerous industrial goods by road motor vehicles, railway and inland waterway.</a:t>
            </a:r>
          </a:p>
        </p:txBody>
      </p:sp>
    </p:spTree>
    <p:extLst>
      <p:ext uri="{BB962C8B-B14F-4D97-AF65-F5344CB8AC3E}">
        <p14:creationId xmlns:p14="http://schemas.microsoft.com/office/powerpoint/2010/main" val="1726296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pic>
        <p:nvPicPr>
          <p:cNvPr id="7" name="Picture 4">
            <a:extLst>
              <a:ext uri="{FF2B5EF4-FFF2-40B4-BE49-F238E27FC236}">
                <a16:creationId xmlns:a16="http://schemas.microsoft.com/office/drawing/2014/main" xmlns="" id="{87C80322-8D41-4D15-9625-0116FF625C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63070" y="4673306"/>
            <a:ext cx="4520541" cy="130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xmlns="" id="{79788107-9B8A-4BF2-93E8-8AA41F89C2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5218" y="1276366"/>
            <a:ext cx="4066553" cy="27376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xmlns="" id="{E82EA958-30FB-4A4E-83C4-D422DC8C69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0299" y="3761172"/>
            <a:ext cx="1950239" cy="1164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a:extLst>
              <a:ext uri="{FF2B5EF4-FFF2-40B4-BE49-F238E27FC236}">
                <a16:creationId xmlns:a16="http://schemas.microsoft.com/office/drawing/2014/main" xmlns="" id="{3748E97C-8AD5-4677-9DD5-B5224D367E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2834" y="3732266"/>
            <a:ext cx="3091984" cy="2800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a:extLst>
              <a:ext uri="{FF2B5EF4-FFF2-40B4-BE49-F238E27FC236}">
                <a16:creationId xmlns:a16="http://schemas.microsoft.com/office/drawing/2014/main" xmlns="" id="{C472D1CB-D08A-4589-A6AF-B3D12B67915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219" y="5323465"/>
            <a:ext cx="3189215" cy="1126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
            <a:extLst>
              <a:ext uri="{FF2B5EF4-FFF2-40B4-BE49-F238E27FC236}">
                <a16:creationId xmlns:a16="http://schemas.microsoft.com/office/drawing/2014/main" xmlns="" id="{206AA978-35FA-4AA9-BBF1-BC0281A71F3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434" y="1066975"/>
            <a:ext cx="3697447" cy="535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xmlns="" id="{6B546985-881D-44C4-B558-F907F9967D6B}"/>
              </a:ext>
            </a:extLst>
          </p:cNvPr>
          <p:cNvSpPr/>
          <p:nvPr/>
        </p:nvSpPr>
        <p:spPr>
          <a:xfrm>
            <a:off x="443218" y="1729847"/>
            <a:ext cx="6651599" cy="1754326"/>
          </a:xfrm>
          <a:prstGeom prst="rect">
            <a:avLst/>
          </a:prstGeom>
        </p:spPr>
        <p:txBody>
          <a:bodyPr wrap="square">
            <a:spAutoFit/>
          </a:bodyPr>
          <a:lstStyle/>
          <a:p>
            <a:r>
              <a:rPr lang="vi-VN" dirty="0"/>
              <a:t>1. </a:t>
            </a:r>
            <a:r>
              <a:rPr lang="en-US" dirty="0"/>
              <a:t>Circular No. 35/2010-TT-BCA stipulating the licensing of transporting industrial explosives</a:t>
            </a:r>
            <a:endParaRPr lang="vi-VN" dirty="0"/>
          </a:p>
          <a:p>
            <a:r>
              <a:rPr lang="vi-VN" dirty="0"/>
              <a:t>2. </a:t>
            </a:r>
            <a:r>
              <a:rPr lang="en-US" dirty="0"/>
              <a:t>Circular No. 04/2004 / TT-BCA dated March 31, 2004 guiding the implementation of the Decree No. 35/2003 / ND-CP of April 4, 2003 detailing the implementation of a number of articles of the Law on Fire Prevention and Fighting.</a:t>
            </a:r>
          </a:p>
        </p:txBody>
      </p:sp>
    </p:spTree>
    <p:extLst>
      <p:ext uri="{BB962C8B-B14F-4D97-AF65-F5344CB8AC3E}">
        <p14:creationId xmlns:p14="http://schemas.microsoft.com/office/powerpoint/2010/main" val="4075089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pic>
        <p:nvPicPr>
          <p:cNvPr id="7" name="Picture 6">
            <a:extLst>
              <a:ext uri="{FF2B5EF4-FFF2-40B4-BE49-F238E27FC236}">
                <a16:creationId xmlns:a16="http://schemas.microsoft.com/office/drawing/2014/main" xmlns="" id="{E3BD68A6-50F7-489A-BBD4-CD673BEE0C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7480" y="1544973"/>
            <a:ext cx="4328122" cy="450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a:extLst>
              <a:ext uri="{FF2B5EF4-FFF2-40B4-BE49-F238E27FC236}">
                <a16:creationId xmlns:a16="http://schemas.microsoft.com/office/drawing/2014/main" xmlns="" id="{E398D824-2FD7-4618-B262-56755EE64B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033" y="1385756"/>
            <a:ext cx="4949420" cy="582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xmlns="" id="{CA412976-F03E-451D-AF67-2CE74325A7B0}"/>
              </a:ext>
            </a:extLst>
          </p:cNvPr>
          <p:cNvSpPr/>
          <p:nvPr/>
        </p:nvSpPr>
        <p:spPr>
          <a:xfrm>
            <a:off x="564859" y="2505670"/>
            <a:ext cx="6096000" cy="923330"/>
          </a:xfrm>
          <a:prstGeom prst="rect">
            <a:avLst/>
          </a:prstGeom>
        </p:spPr>
        <p:txBody>
          <a:bodyPr>
            <a:spAutoFit/>
          </a:bodyPr>
          <a:lstStyle/>
          <a:p>
            <a:pPr algn="just"/>
            <a:r>
              <a:rPr lang="en-US" dirty="0"/>
              <a:t>Circular 52/2013 / TT-BTNMT dated December 27, 2013 of MONRE regulating the transport of dangerous goods are toxic and infectious substances</a:t>
            </a:r>
          </a:p>
        </p:txBody>
      </p:sp>
    </p:spTree>
    <p:extLst>
      <p:ext uri="{BB962C8B-B14F-4D97-AF65-F5344CB8AC3E}">
        <p14:creationId xmlns:p14="http://schemas.microsoft.com/office/powerpoint/2010/main" val="160680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sp>
        <p:nvSpPr>
          <p:cNvPr id="4" name="Rectangle 3"/>
          <p:cNvSpPr/>
          <p:nvPr/>
        </p:nvSpPr>
        <p:spPr>
          <a:xfrm>
            <a:off x="0" y="1000670"/>
            <a:ext cx="12223797" cy="477054"/>
          </a:xfrm>
          <a:prstGeom prst="rect">
            <a:avLst/>
          </a:prstGeom>
        </p:spPr>
        <p:txBody>
          <a:bodyPr wrap="square">
            <a:spAutoFit/>
          </a:bodyPr>
          <a:lstStyle/>
          <a:p>
            <a:pPr algn="ctr"/>
            <a:r>
              <a:rPr lang="en-US" sz="2500" b="1" dirty="0"/>
              <a:t>Content</a:t>
            </a:r>
            <a:endParaRPr lang="en-US" sz="2500" dirty="0"/>
          </a:p>
        </p:txBody>
      </p:sp>
      <p:graphicFrame>
        <p:nvGraphicFramePr>
          <p:cNvPr id="7" name="Diagram 6">
            <a:extLst>
              <a:ext uri="{FF2B5EF4-FFF2-40B4-BE49-F238E27FC236}">
                <a16:creationId xmlns:a16="http://schemas.microsoft.com/office/drawing/2014/main" xmlns="" id="{7852D19D-7D76-4F28-BFC9-79C2321C7426}"/>
              </a:ext>
            </a:extLst>
          </p:cNvPr>
          <p:cNvGraphicFramePr/>
          <p:nvPr>
            <p:extLst>
              <p:ext uri="{D42A27DB-BD31-4B8C-83A1-F6EECF244321}">
                <p14:modId xmlns:p14="http://schemas.microsoft.com/office/powerpoint/2010/main" val="2393653733"/>
              </p:ext>
            </p:extLst>
          </p:nvPr>
        </p:nvGraphicFramePr>
        <p:xfrm>
          <a:off x="257520" y="1439333"/>
          <a:ext cx="11934479"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25452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pic>
        <p:nvPicPr>
          <p:cNvPr id="7" name="Picture 2">
            <a:extLst>
              <a:ext uri="{FF2B5EF4-FFF2-40B4-BE49-F238E27FC236}">
                <a16:creationId xmlns:a16="http://schemas.microsoft.com/office/drawing/2014/main" xmlns="" id="{2E2F80F6-6DC0-4DAC-9506-80FCA75C83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311" y="2174866"/>
            <a:ext cx="6180394" cy="174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a:extLst>
              <a:ext uri="{FF2B5EF4-FFF2-40B4-BE49-F238E27FC236}">
                <a16:creationId xmlns:a16="http://schemas.microsoft.com/office/drawing/2014/main" xmlns="" id="{542781A3-0EFE-4A96-9008-4ADA1BB064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923" y="4572296"/>
            <a:ext cx="2892776" cy="1870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xmlns="" id="{F342986B-4583-4E6B-BD1E-1E9F958B1B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0401" y="4475767"/>
            <a:ext cx="3362699" cy="206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extLst>
              <a:ext uri="{FF2B5EF4-FFF2-40B4-BE49-F238E27FC236}">
                <a16:creationId xmlns:a16="http://schemas.microsoft.com/office/drawing/2014/main" xmlns="" id="{03079092-C2D8-438F-856F-451E2D761E3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54176" y="4572296"/>
            <a:ext cx="3343460" cy="187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
            <a:extLst>
              <a:ext uri="{FF2B5EF4-FFF2-40B4-BE49-F238E27FC236}">
                <a16:creationId xmlns:a16="http://schemas.microsoft.com/office/drawing/2014/main" xmlns="" id="{5D9128DE-C2E6-4A76-A01E-A9F17F3DF71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402" y="1268310"/>
            <a:ext cx="531495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xmlns="" id="{59F784DD-EA09-4E50-A879-EDF69F7C1EAA}"/>
              </a:ext>
            </a:extLst>
          </p:cNvPr>
          <p:cNvSpPr/>
          <p:nvPr/>
        </p:nvSpPr>
        <p:spPr>
          <a:xfrm>
            <a:off x="370401" y="2271205"/>
            <a:ext cx="5041602" cy="1754326"/>
          </a:xfrm>
          <a:prstGeom prst="rect">
            <a:avLst/>
          </a:prstGeom>
        </p:spPr>
        <p:txBody>
          <a:bodyPr wrap="square">
            <a:spAutoFit/>
          </a:bodyPr>
          <a:lstStyle/>
          <a:p>
            <a:pPr algn="just"/>
            <a:r>
              <a:rPr lang="en-US" dirty="0"/>
              <a:t>Circular No. 25/2010 / TT-BKHCN of December 29, 2010, guiding the procedures for granting permits to transport dangerous goods, which are oxidizing agents, organic oxide compounds and other corrosive substances by motorized road vehicles</a:t>
            </a:r>
          </a:p>
        </p:txBody>
      </p:sp>
    </p:spTree>
    <p:extLst>
      <p:ext uri="{BB962C8B-B14F-4D97-AF65-F5344CB8AC3E}">
        <p14:creationId xmlns:p14="http://schemas.microsoft.com/office/powerpoint/2010/main" val="1584299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pic>
        <p:nvPicPr>
          <p:cNvPr id="7" name="Picture 8" descr="http://www.csql.gov.vn/DetailsTinTuc/3tl5b4qt.jpg">
            <a:extLst>
              <a:ext uri="{FF2B5EF4-FFF2-40B4-BE49-F238E27FC236}">
                <a16:creationId xmlns:a16="http://schemas.microsoft.com/office/drawing/2014/main" xmlns="" id="{48C14C09-5214-4EA5-AF5A-7E0D351801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125" y="3964200"/>
            <a:ext cx="3279775"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www.csql.gov.vn/DetailsTinTuc/n3353q4n.jpg">
            <a:extLst>
              <a:ext uri="{FF2B5EF4-FFF2-40B4-BE49-F238E27FC236}">
                <a16:creationId xmlns:a16="http://schemas.microsoft.com/office/drawing/2014/main" xmlns="" id="{AE2E7A44-02D8-4CAC-889B-011D83E8CA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9357" y="1699902"/>
            <a:ext cx="4031320" cy="417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a:extLst>
              <a:ext uri="{FF2B5EF4-FFF2-40B4-BE49-F238E27FC236}">
                <a16:creationId xmlns:a16="http://schemas.microsoft.com/office/drawing/2014/main" xmlns="" id="{B6B312BF-BD98-4B15-9504-77ADBEE47A50}"/>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60320" y="3744403"/>
            <a:ext cx="2925762"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
            <a:extLst>
              <a:ext uri="{FF2B5EF4-FFF2-40B4-BE49-F238E27FC236}">
                <a16:creationId xmlns:a16="http://schemas.microsoft.com/office/drawing/2014/main" xmlns="" id="{9486D611-F7FC-4CFD-AC21-F69DB3AD1F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464" y="1182377"/>
            <a:ext cx="53927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xmlns="" id="{1BCEEADC-3312-4623-9498-CF6F216A372B}"/>
              </a:ext>
            </a:extLst>
          </p:cNvPr>
          <p:cNvSpPr/>
          <p:nvPr/>
        </p:nvSpPr>
        <p:spPr>
          <a:xfrm>
            <a:off x="391323" y="2190268"/>
            <a:ext cx="6096000" cy="923330"/>
          </a:xfrm>
          <a:prstGeom prst="rect">
            <a:avLst/>
          </a:prstGeom>
        </p:spPr>
        <p:txBody>
          <a:bodyPr>
            <a:spAutoFit/>
          </a:bodyPr>
          <a:lstStyle/>
          <a:p>
            <a:pPr algn="just"/>
            <a:r>
              <a:rPr lang="en-US" dirty="0"/>
              <a:t>Circular No. 08/2012 / TT-BYT dated May 17, 2012 guiding the transportation of dangerous goods in the health field by motorized road vehicles</a:t>
            </a:r>
          </a:p>
        </p:txBody>
      </p:sp>
    </p:spTree>
    <p:extLst>
      <p:ext uri="{BB962C8B-B14F-4D97-AF65-F5344CB8AC3E}">
        <p14:creationId xmlns:p14="http://schemas.microsoft.com/office/powerpoint/2010/main" val="3847402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pic>
        <p:nvPicPr>
          <p:cNvPr id="7" name="Picture 12">
            <a:extLst>
              <a:ext uri="{FF2B5EF4-FFF2-40B4-BE49-F238E27FC236}">
                <a16:creationId xmlns:a16="http://schemas.microsoft.com/office/drawing/2014/main" xmlns="" id="{8F1276DA-F989-44DF-B703-DBB619AEAD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1162" y="2977393"/>
            <a:ext cx="3066987" cy="3572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a:extLst>
              <a:ext uri="{FF2B5EF4-FFF2-40B4-BE49-F238E27FC236}">
                <a16:creationId xmlns:a16="http://schemas.microsoft.com/office/drawing/2014/main" xmlns="" id="{D82499BA-CD70-4114-A5A4-7256DC6DF18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63824" y="1331967"/>
            <a:ext cx="3492464" cy="52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extLst>
              <a:ext uri="{FF2B5EF4-FFF2-40B4-BE49-F238E27FC236}">
                <a16:creationId xmlns:a16="http://schemas.microsoft.com/office/drawing/2014/main" xmlns="" id="{BD954EEB-9CDA-47D6-8DD0-D5A90A9D63F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1148" y="2876612"/>
            <a:ext cx="2856614" cy="377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2FF7C709-2118-4751-9EA3-78C3AC97C080}"/>
              </a:ext>
            </a:extLst>
          </p:cNvPr>
          <p:cNvSpPr/>
          <p:nvPr/>
        </p:nvSpPr>
        <p:spPr>
          <a:xfrm>
            <a:off x="190148" y="1632768"/>
            <a:ext cx="7821337" cy="1200329"/>
          </a:xfrm>
          <a:prstGeom prst="rect">
            <a:avLst/>
          </a:prstGeom>
        </p:spPr>
        <p:txBody>
          <a:bodyPr wrap="square">
            <a:spAutoFit/>
          </a:bodyPr>
          <a:lstStyle/>
          <a:p>
            <a:r>
              <a:rPr lang="en-US" dirty="0"/>
              <a:t>Circular No. 03/2013 / TT-BNNPTNT dated 11/1/2013 on pesticide management: registration; production, processing, bottling and packaging; import Export; trade; preservation and transportation; use; destruction; label; packaging</a:t>
            </a:r>
            <a:r>
              <a:rPr lang="vi-VN" dirty="0"/>
              <a:t> </a:t>
            </a:r>
            <a:r>
              <a:rPr lang="vi-VN" dirty="0" err="1"/>
              <a:t>of</a:t>
            </a:r>
            <a:r>
              <a:rPr lang="vi-VN" dirty="0"/>
              <a:t> </a:t>
            </a:r>
            <a:r>
              <a:rPr lang="vi-VN" dirty="0" err="1"/>
              <a:t>plant</a:t>
            </a:r>
            <a:r>
              <a:rPr lang="vi-VN" dirty="0"/>
              <a:t> </a:t>
            </a:r>
            <a:r>
              <a:rPr lang="vi-VN" dirty="0" err="1"/>
              <a:t>protection</a:t>
            </a:r>
            <a:r>
              <a:rPr lang="vi-VN" dirty="0"/>
              <a:t> </a:t>
            </a:r>
            <a:r>
              <a:rPr lang="vi-VN" dirty="0" err="1"/>
              <a:t>substances</a:t>
            </a:r>
            <a:r>
              <a:rPr lang="en-US" dirty="0"/>
              <a:t>.</a:t>
            </a:r>
          </a:p>
        </p:txBody>
      </p:sp>
      <p:pic>
        <p:nvPicPr>
          <p:cNvPr id="11" name="Picture 1">
            <a:extLst>
              <a:ext uri="{FF2B5EF4-FFF2-40B4-BE49-F238E27FC236}">
                <a16:creationId xmlns:a16="http://schemas.microsoft.com/office/drawing/2014/main" xmlns="" id="{BED74F13-1D0C-409D-B1C2-1D44F28281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923" y="1035724"/>
            <a:ext cx="4340225"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068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sp>
        <p:nvSpPr>
          <p:cNvPr id="7" name="Title 1">
            <a:extLst>
              <a:ext uri="{FF2B5EF4-FFF2-40B4-BE49-F238E27FC236}">
                <a16:creationId xmlns:a16="http://schemas.microsoft.com/office/drawing/2014/main" xmlns="" id="{E3DED628-3FAA-4C03-A668-30DC98E2E45B}"/>
              </a:ext>
            </a:extLst>
          </p:cNvPr>
          <p:cNvSpPr txBox="1">
            <a:spLocks/>
          </p:cNvSpPr>
          <p:nvPr/>
        </p:nvSpPr>
        <p:spPr bwMode="auto">
          <a:xfrm>
            <a:off x="-1084277" y="1684771"/>
            <a:ext cx="6000750" cy="120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defRPr/>
            </a:pPr>
            <a:r>
              <a:rPr lang="en-US" sz="2100" b="1">
                <a:latin typeface="Cambria" panose="02040503050406030204" pitchFamily="18" charset="0"/>
              </a:rPr>
              <a:t/>
            </a:r>
            <a:br>
              <a:rPr lang="en-US" sz="2100" b="1">
                <a:latin typeface="Cambria" panose="02040503050406030204" pitchFamily="18" charset="0"/>
              </a:rPr>
            </a:br>
            <a:endParaRPr lang="en-US" sz="2100"/>
          </a:p>
        </p:txBody>
      </p:sp>
      <p:pic>
        <p:nvPicPr>
          <p:cNvPr id="10" name="Picture 9">
            <a:extLst>
              <a:ext uri="{FF2B5EF4-FFF2-40B4-BE49-F238E27FC236}">
                <a16:creationId xmlns:a16="http://schemas.microsoft.com/office/drawing/2014/main" xmlns="" id="{7D31D924-06A8-455D-A728-0A411FE88FD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75994" y="4465183"/>
            <a:ext cx="1300339" cy="1298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xmlns="" id="{5A8CB6CE-7342-463B-BCB4-76C5E71E149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0361" y="4465183"/>
            <a:ext cx="1300340" cy="1293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xmlns="" id="{826C4E28-C082-4B5A-BAC0-36C3E4FF9FB4}"/>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41572" y="4320886"/>
            <a:ext cx="1564919" cy="158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xmlns="" id="{7C97584C-F753-41FD-98A1-C5D7950DE85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819118" y="1396348"/>
            <a:ext cx="1849646" cy="184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xmlns="" id="{18531EEB-CF61-4063-B394-3EE733546B4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924372" y="3805377"/>
            <a:ext cx="2508970" cy="254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xmlns="" id="{2B220D05-6C8A-4914-BBE6-1479444D8597}"/>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733682" y="4176549"/>
            <a:ext cx="2020517" cy="200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a:extLst>
              <a:ext uri="{FF2B5EF4-FFF2-40B4-BE49-F238E27FC236}">
                <a16:creationId xmlns:a16="http://schemas.microsoft.com/office/drawing/2014/main" xmlns="" id="{45F8C151-41F7-486B-BFAD-EAAEEBE5993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033" y="1255794"/>
            <a:ext cx="5307013"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xmlns="" id="{446ED377-0503-4B19-A2D2-6DB8D9D6BBAA}"/>
              </a:ext>
            </a:extLst>
          </p:cNvPr>
          <p:cNvSpPr/>
          <p:nvPr/>
        </p:nvSpPr>
        <p:spPr>
          <a:xfrm>
            <a:off x="344033" y="2285163"/>
            <a:ext cx="7748631" cy="1477328"/>
          </a:xfrm>
          <a:prstGeom prst="rect">
            <a:avLst/>
          </a:prstGeom>
        </p:spPr>
        <p:txBody>
          <a:bodyPr wrap="square">
            <a:spAutoFit/>
          </a:bodyPr>
          <a:lstStyle/>
          <a:p>
            <a:pPr algn="just"/>
            <a:r>
              <a:rPr lang="vi-VN" dirty="0"/>
              <a:t>1. </a:t>
            </a:r>
            <a:r>
              <a:rPr lang="en-US" dirty="0"/>
              <a:t>Promulgating regulations on transportation of dangerous chemicals by road, inland waterways, railways, aviation and maritime;</a:t>
            </a:r>
          </a:p>
          <a:p>
            <a:endParaRPr lang="en-US" dirty="0"/>
          </a:p>
          <a:p>
            <a:pPr algn="just"/>
            <a:r>
              <a:rPr lang="vi-VN" dirty="0"/>
              <a:t>2. </a:t>
            </a:r>
            <a:r>
              <a:rPr lang="en-US" dirty="0"/>
              <a:t>Developing and supplementing technical regulations on transportation of dangerous chemicals.</a:t>
            </a:r>
          </a:p>
        </p:txBody>
      </p:sp>
    </p:spTree>
    <p:extLst>
      <p:ext uri="{BB962C8B-B14F-4D97-AF65-F5344CB8AC3E}">
        <p14:creationId xmlns:p14="http://schemas.microsoft.com/office/powerpoint/2010/main" val="58728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8" name="Picture 7"/>
          <p:cNvPicPr>
            <a:picLocks noChangeAspect="1"/>
          </p:cNvPicPr>
          <p:nvPr/>
        </p:nvPicPr>
        <p:blipFill>
          <a:blip r:embed="rId2"/>
          <a:stretch>
            <a:fillRect/>
          </a:stretch>
        </p:blipFill>
        <p:spPr>
          <a:xfrm>
            <a:off x="6804510" y="36198"/>
            <a:ext cx="5051778" cy="914400"/>
          </a:xfrm>
          <a:prstGeom prst="rect">
            <a:avLst/>
          </a:prstGeom>
        </p:spPr>
      </p:pic>
      <p:pic>
        <p:nvPicPr>
          <p:cNvPr id="9" name="Picture 8"/>
          <p:cNvPicPr>
            <a:picLocks noChangeAspect="1"/>
          </p:cNvPicPr>
          <p:nvPr/>
        </p:nvPicPr>
        <p:blipFill>
          <a:blip r:embed="rId3"/>
          <a:stretch>
            <a:fillRect/>
          </a:stretch>
        </p:blipFill>
        <p:spPr>
          <a:xfrm>
            <a:off x="344033" y="36198"/>
            <a:ext cx="3772657" cy="914400"/>
          </a:xfrm>
          <a:prstGeom prst="rect">
            <a:avLst/>
          </a:prstGeom>
        </p:spPr>
      </p:pic>
      <p:sp>
        <p:nvSpPr>
          <p:cNvPr id="5" name="AutoShape 12" descr="Kết quả hình ảnh cho biểu tượng việt nam"/>
          <p:cNvSpPr>
            <a:spLocks noChangeAspect="1" noChangeArrowheads="1"/>
          </p:cNvSpPr>
          <p:nvPr/>
        </p:nvSpPr>
        <p:spPr bwMode="auto">
          <a:xfrm>
            <a:off x="155574" y="-144463"/>
            <a:ext cx="3882271" cy="388228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4"/>
          <p:cNvGrpSpPr/>
          <p:nvPr/>
        </p:nvGrpSpPr>
        <p:grpSpPr>
          <a:xfrm>
            <a:off x="412764" y="1142551"/>
            <a:ext cx="11375469" cy="5637957"/>
            <a:chOff x="412764" y="1142551"/>
            <a:chExt cx="11375469" cy="5637957"/>
          </a:xfrm>
        </p:grpSpPr>
        <p:pic>
          <p:nvPicPr>
            <p:cNvPr id="1028" name="Picture 4" descr="Kết quả hình ảnh cho hồ hoàn kiế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4309" y="1142551"/>
              <a:ext cx="3213924"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ết quả hình ảnh cho sài gò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4309" y="4951708"/>
              <a:ext cx="3213924" cy="18288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p:cNvGrpSpPr/>
            <p:nvPr/>
          </p:nvGrpSpPr>
          <p:grpSpPr>
            <a:xfrm>
              <a:off x="3912810" y="1175282"/>
              <a:ext cx="4366379" cy="5486400"/>
              <a:chOff x="4076264" y="1075504"/>
              <a:chExt cx="4366379" cy="5486400"/>
            </a:xfrm>
          </p:grpSpPr>
          <p:pic>
            <p:nvPicPr>
              <p:cNvPr id="1026" name="Picture 2" descr="Kết quả hình ảnh cho bản đồ việt nam 3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264" y="1075504"/>
                <a:ext cx="4366379" cy="54864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stretch>
                <a:fillRect/>
              </a:stretch>
            </p:blipFill>
            <p:spPr>
              <a:xfrm>
                <a:off x="6353212" y="1075504"/>
                <a:ext cx="2089431" cy="1344012"/>
              </a:xfrm>
              <a:prstGeom prst="rect">
                <a:avLst/>
              </a:prstGeom>
            </p:spPr>
          </p:pic>
        </p:grpSp>
        <p:pic>
          <p:nvPicPr>
            <p:cNvPr id="1042" name="Picture 18" descr="Kết quả hình ảnh cho huế"/>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4309" y="3056654"/>
              <a:ext cx="3213924" cy="18097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Kết quả hình ảnh cho sap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2764" y="1142552"/>
              <a:ext cx="320492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Kết quả hình ảnh cho hạ lo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2764" y="3047130"/>
              <a:ext cx="3204926"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Kết quả hình ảnh cho đồng bằng sông cửu lo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2764" y="4951708"/>
              <a:ext cx="3204926" cy="182880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grpSp>
        <p:nvGrpSpPr>
          <p:cNvPr id="7" name="그룹 16">
            <a:extLst>
              <a:ext uri="{FF2B5EF4-FFF2-40B4-BE49-F238E27FC236}">
                <a16:creationId xmlns:a16="http://schemas.microsoft.com/office/drawing/2014/main" xmlns="" id="{CF3C4F5D-D7CC-44A5-8978-F8DE5FAF2CB9}"/>
              </a:ext>
            </a:extLst>
          </p:cNvPr>
          <p:cNvGrpSpPr>
            <a:grpSpLocks/>
          </p:cNvGrpSpPr>
          <p:nvPr/>
        </p:nvGrpSpPr>
        <p:grpSpPr bwMode="auto">
          <a:xfrm>
            <a:off x="2371798" y="1188201"/>
            <a:ext cx="7772400" cy="3571629"/>
            <a:chOff x="1143000" y="4391333"/>
            <a:chExt cx="6869381" cy="2582534"/>
          </a:xfrm>
        </p:grpSpPr>
        <p:pic>
          <p:nvPicPr>
            <p:cNvPr id="8" name="그림 450" descr="08.png">
              <a:extLst>
                <a:ext uri="{FF2B5EF4-FFF2-40B4-BE49-F238E27FC236}">
                  <a16:creationId xmlns:a16="http://schemas.microsoft.com/office/drawing/2014/main" xmlns="" id="{094A6E54-B825-44D5-9B0F-9A9BFDDB6CA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391333"/>
              <a:ext cx="6869381"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1E54BA14-A636-4175-8CC7-972985C0CB44}"/>
                </a:ext>
              </a:extLst>
            </p:cNvPr>
            <p:cNvSpPr txBox="1"/>
            <p:nvPr/>
          </p:nvSpPr>
          <p:spPr>
            <a:xfrm>
              <a:off x="1685985" y="4904211"/>
              <a:ext cx="6010708" cy="2069656"/>
            </a:xfrm>
            <a:prstGeom prst="rect">
              <a:avLst/>
            </a:prstGeom>
            <a:noFill/>
          </p:spPr>
          <p:txBody>
            <a:bodyPr>
              <a:spAutoFit/>
            </a:bodyPr>
            <a:lstStyle/>
            <a:p>
              <a:pPr algn="ctr">
                <a:defRPr/>
              </a:pPr>
              <a:r>
                <a:rPr lang="en-US" sz="3600" b="1" dirty="0">
                  <a:solidFill>
                    <a:srgbClr val="7030A0"/>
                  </a:solidFill>
                  <a:effectLst>
                    <a:outerShdw blurRad="38100" dist="38100" dir="2700000" algn="tl">
                      <a:srgbClr val="C0C0C0"/>
                    </a:outerShdw>
                  </a:effectLst>
                  <a:latin typeface="Arial" charset="0"/>
                </a:rPr>
                <a:t>I. State management of chemicals activities by life-circle</a:t>
              </a:r>
            </a:p>
            <a:p>
              <a:pPr algn="ctr">
                <a:defRPr/>
              </a:pPr>
              <a:endParaRPr lang="en-US" sz="3600" b="1" dirty="0">
                <a:solidFill>
                  <a:srgbClr val="7030A0"/>
                </a:solidFill>
                <a:effectLst>
                  <a:outerShdw blurRad="38100" dist="38100" dir="2700000" algn="tl">
                    <a:srgbClr val="C0C0C0"/>
                  </a:outerShdw>
                </a:effectLst>
                <a:latin typeface="Arial" charset="0"/>
              </a:endParaRPr>
            </a:p>
            <a:p>
              <a:pPr algn="ctr">
                <a:defRPr/>
              </a:pPr>
              <a:endParaRPr lang="vi-VN" sz="3600" b="1" dirty="0">
                <a:solidFill>
                  <a:srgbClr val="7030A0"/>
                </a:solidFill>
                <a:effectLst>
                  <a:outerShdw blurRad="38100" dist="38100" dir="2700000" algn="tl">
                    <a:srgbClr val="C0C0C0"/>
                  </a:outerShdw>
                </a:effectLst>
                <a:latin typeface="Arial" charset="0"/>
              </a:endParaRPr>
            </a:p>
          </p:txBody>
        </p:sp>
      </p:grpSp>
      <p:pic>
        <p:nvPicPr>
          <p:cNvPr id="11" name="Picture 7" descr="C:\Users\admin\Pictures\HAZCOM_Pictograms (1).jpg">
            <a:extLst>
              <a:ext uri="{FF2B5EF4-FFF2-40B4-BE49-F238E27FC236}">
                <a16:creationId xmlns:a16="http://schemas.microsoft.com/office/drawing/2014/main" xmlns="" id="{AC80D647-6BFF-4BD4-9ABC-0B6B47CA4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6161" y="4342882"/>
            <a:ext cx="6678612" cy="1730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34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sp>
        <p:nvSpPr>
          <p:cNvPr id="8" name="AutoShape 3"/>
          <p:cNvSpPr>
            <a:spLocks noChangeArrowheads="1"/>
          </p:cNvSpPr>
          <p:nvPr/>
        </p:nvSpPr>
        <p:spPr bwMode="gray">
          <a:xfrm rot="17973186">
            <a:off x="6245281" y="2946016"/>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10" name="AutoShape 4"/>
          <p:cNvSpPr>
            <a:spLocks noChangeArrowheads="1"/>
          </p:cNvSpPr>
          <p:nvPr/>
        </p:nvSpPr>
        <p:spPr bwMode="gray">
          <a:xfrm rot="3465783">
            <a:off x="6245280" y="5109779"/>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11" name="AutoShape 5"/>
          <p:cNvSpPr>
            <a:spLocks noChangeArrowheads="1"/>
          </p:cNvSpPr>
          <p:nvPr/>
        </p:nvSpPr>
        <p:spPr bwMode="gray">
          <a:xfrm rot="14369022">
            <a:off x="5026081" y="3022216"/>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12" name="AutoShape 6"/>
          <p:cNvSpPr>
            <a:spLocks noChangeArrowheads="1"/>
          </p:cNvSpPr>
          <p:nvPr/>
        </p:nvSpPr>
        <p:spPr bwMode="gray">
          <a:xfrm rot="7535209">
            <a:off x="4987981" y="5076441"/>
            <a:ext cx="792162" cy="288925"/>
          </a:xfrm>
          <a:prstGeom prst="rightArrow">
            <a:avLst>
              <a:gd name="adj1" fmla="val 35167"/>
              <a:gd name="adj2" fmla="val 111028"/>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13" name="AutoShape 7"/>
          <p:cNvSpPr>
            <a:spLocks noChangeArrowheads="1"/>
          </p:cNvSpPr>
          <p:nvPr/>
        </p:nvSpPr>
        <p:spPr bwMode="gray">
          <a:xfrm>
            <a:off x="6823924" y="4073935"/>
            <a:ext cx="792163" cy="288925"/>
          </a:xfrm>
          <a:prstGeom prst="rightArrow">
            <a:avLst>
              <a:gd name="adj1" fmla="val 35167"/>
              <a:gd name="adj2" fmla="val 111029"/>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14" name="AutoShape 8"/>
          <p:cNvSpPr>
            <a:spLocks noChangeArrowheads="1"/>
          </p:cNvSpPr>
          <p:nvPr/>
        </p:nvSpPr>
        <p:spPr bwMode="gray">
          <a:xfrm rot="10800000">
            <a:off x="4414099" y="4067585"/>
            <a:ext cx="863600" cy="288925"/>
          </a:xfrm>
          <a:prstGeom prst="rightArrow">
            <a:avLst>
              <a:gd name="adj1" fmla="val 35167"/>
              <a:gd name="adj2" fmla="val 121041"/>
            </a:avLst>
          </a:prstGeom>
          <a:gradFill rotWithShape="1">
            <a:gsLst>
              <a:gs pos="0">
                <a:schemeClr val="accent1">
                  <a:gamma/>
                  <a:shade val="89020"/>
                  <a:invGamma/>
                  <a:alpha val="0"/>
                </a:schemeClr>
              </a:gs>
              <a:gs pos="100000">
                <a:schemeClr val="accent1"/>
              </a:gs>
            </a:gsLst>
            <a:lin ang="0" scaled="1"/>
          </a:gradFill>
          <a:ln w="0" algn="ctr">
            <a:noFill/>
            <a:miter lim="800000"/>
            <a:headEnd/>
            <a:tailEnd/>
          </a:ln>
          <a:effectLst/>
        </p:spPr>
        <p:txBody>
          <a:bodyPr wrap="none" anchor="ctr"/>
          <a:lstStyle/>
          <a:p>
            <a:endParaRPr lang="en-US"/>
          </a:p>
        </p:txBody>
      </p:sp>
      <p:sp>
        <p:nvSpPr>
          <p:cNvPr id="15" name="Oval 9"/>
          <p:cNvSpPr>
            <a:spLocks noChangeArrowheads="1"/>
          </p:cNvSpPr>
          <p:nvPr/>
        </p:nvSpPr>
        <p:spPr bwMode="auto">
          <a:xfrm>
            <a:off x="4134699" y="2316573"/>
            <a:ext cx="3743325" cy="3744912"/>
          </a:xfrm>
          <a:prstGeom prst="ellipse">
            <a:avLst/>
          </a:prstGeom>
          <a:noFill/>
          <a:ln w="38100" algn="ctr">
            <a:solidFill>
              <a:schemeClr val="tx2"/>
            </a:solidFill>
            <a:round/>
            <a:headEnd/>
            <a:tailEnd/>
          </a:ln>
          <a:effectLst/>
        </p:spPr>
        <p:txBody>
          <a:bodyPr anchor="ctr">
            <a:spAutoFit/>
          </a:bodyPr>
          <a:lstStyle/>
          <a:p>
            <a:endParaRPr lang="en-US"/>
          </a:p>
        </p:txBody>
      </p:sp>
      <p:grpSp>
        <p:nvGrpSpPr>
          <p:cNvPr id="16" name="Group 10"/>
          <p:cNvGrpSpPr>
            <a:grpSpLocks/>
          </p:cNvGrpSpPr>
          <p:nvPr/>
        </p:nvGrpSpPr>
        <p:grpSpPr bwMode="auto">
          <a:xfrm>
            <a:off x="4201360" y="3056343"/>
            <a:ext cx="360363" cy="360362"/>
            <a:chOff x="1973" y="1706"/>
            <a:chExt cx="227" cy="227"/>
          </a:xfrm>
        </p:grpSpPr>
        <p:sp>
          <p:nvSpPr>
            <p:cNvPr id="17"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18"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19" name="Group 13"/>
          <p:cNvGrpSpPr>
            <a:grpSpLocks/>
          </p:cNvGrpSpPr>
          <p:nvPr/>
        </p:nvGrpSpPr>
        <p:grpSpPr bwMode="auto">
          <a:xfrm>
            <a:off x="3952137" y="4019960"/>
            <a:ext cx="360362" cy="360363"/>
            <a:chOff x="1565" y="2659"/>
            <a:chExt cx="227" cy="227"/>
          </a:xfrm>
        </p:grpSpPr>
        <p:sp>
          <p:nvSpPr>
            <p:cNvPr id="20" name="Oval 14"/>
            <p:cNvSpPr>
              <a:spLocks noChangeArrowheads="1"/>
            </p:cNvSpPr>
            <p:nvPr/>
          </p:nvSpPr>
          <p:spPr bwMode="gray">
            <a:xfrm>
              <a:off x="1565"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21" name="Oval 15"/>
            <p:cNvSpPr>
              <a:spLocks noChangeArrowheads="1"/>
            </p:cNvSpPr>
            <p:nvPr/>
          </p:nvSpPr>
          <p:spPr bwMode="gray">
            <a:xfrm>
              <a:off x="1575"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22" name="Group 16"/>
          <p:cNvGrpSpPr>
            <a:grpSpLocks/>
          </p:cNvGrpSpPr>
          <p:nvPr/>
        </p:nvGrpSpPr>
        <p:grpSpPr bwMode="auto">
          <a:xfrm>
            <a:off x="4815737" y="5563010"/>
            <a:ext cx="360362" cy="360363"/>
            <a:chOff x="2109" y="3612"/>
            <a:chExt cx="227" cy="227"/>
          </a:xfrm>
        </p:grpSpPr>
        <p:sp>
          <p:nvSpPr>
            <p:cNvPr id="23" name="Oval 17"/>
            <p:cNvSpPr>
              <a:spLocks noChangeArrowheads="1"/>
            </p:cNvSpPr>
            <p:nvPr/>
          </p:nvSpPr>
          <p:spPr bwMode="gray">
            <a:xfrm>
              <a:off x="2109" y="3612"/>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24" name="Oval 18"/>
            <p:cNvSpPr>
              <a:spLocks noChangeArrowheads="1"/>
            </p:cNvSpPr>
            <p:nvPr/>
          </p:nvSpPr>
          <p:spPr bwMode="gray">
            <a:xfrm>
              <a:off x="2119" y="3631"/>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25" name="Group 19"/>
          <p:cNvGrpSpPr>
            <a:grpSpLocks/>
          </p:cNvGrpSpPr>
          <p:nvPr/>
        </p:nvGrpSpPr>
        <p:grpSpPr bwMode="auto">
          <a:xfrm>
            <a:off x="6746137" y="2343560"/>
            <a:ext cx="360362" cy="360363"/>
            <a:chOff x="3470" y="1706"/>
            <a:chExt cx="227" cy="227"/>
          </a:xfrm>
        </p:grpSpPr>
        <p:sp>
          <p:nvSpPr>
            <p:cNvPr id="26" name="Oval 20"/>
            <p:cNvSpPr>
              <a:spLocks noChangeArrowheads="1"/>
            </p:cNvSpPr>
            <p:nvPr/>
          </p:nvSpPr>
          <p:spPr bwMode="gray">
            <a:xfrm>
              <a:off x="3470"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27" name="Oval 21"/>
            <p:cNvSpPr>
              <a:spLocks noChangeArrowheads="1"/>
            </p:cNvSpPr>
            <p:nvPr/>
          </p:nvSpPr>
          <p:spPr bwMode="gray">
            <a:xfrm>
              <a:off x="3480"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28" name="Group 22"/>
          <p:cNvGrpSpPr>
            <a:grpSpLocks/>
          </p:cNvGrpSpPr>
          <p:nvPr/>
        </p:nvGrpSpPr>
        <p:grpSpPr bwMode="auto">
          <a:xfrm>
            <a:off x="7695462" y="4019960"/>
            <a:ext cx="360362" cy="360363"/>
            <a:chOff x="3923" y="2659"/>
            <a:chExt cx="227" cy="227"/>
          </a:xfrm>
        </p:grpSpPr>
        <p:sp>
          <p:nvSpPr>
            <p:cNvPr id="29" name="Oval 23"/>
            <p:cNvSpPr>
              <a:spLocks noChangeArrowheads="1"/>
            </p:cNvSpPr>
            <p:nvPr/>
          </p:nvSpPr>
          <p:spPr bwMode="gray">
            <a:xfrm>
              <a:off x="3923" y="2659"/>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30" name="Oval 24"/>
            <p:cNvSpPr>
              <a:spLocks noChangeArrowheads="1"/>
            </p:cNvSpPr>
            <p:nvPr/>
          </p:nvSpPr>
          <p:spPr bwMode="gray">
            <a:xfrm>
              <a:off x="3933" y="2678"/>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grpSp>
        <p:nvGrpSpPr>
          <p:cNvPr id="31" name="Group 25"/>
          <p:cNvGrpSpPr>
            <a:grpSpLocks/>
          </p:cNvGrpSpPr>
          <p:nvPr/>
        </p:nvGrpSpPr>
        <p:grpSpPr bwMode="auto">
          <a:xfrm>
            <a:off x="6801699" y="5620160"/>
            <a:ext cx="360363" cy="360363"/>
            <a:chOff x="3515" y="3521"/>
            <a:chExt cx="227" cy="227"/>
          </a:xfrm>
        </p:grpSpPr>
        <p:sp>
          <p:nvSpPr>
            <p:cNvPr id="32" name="Oval 26"/>
            <p:cNvSpPr>
              <a:spLocks noChangeArrowheads="1"/>
            </p:cNvSpPr>
            <p:nvPr/>
          </p:nvSpPr>
          <p:spPr bwMode="gray">
            <a:xfrm>
              <a:off x="3515" y="3521"/>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33"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34" name="Oval 28"/>
          <p:cNvSpPr>
            <a:spLocks noChangeArrowheads="1"/>
          </p:cNvSpPr>
          <p:nvPr/>
        </p:nvSpPr>
        <p:spPr bwMode="gray">
          <a:xfrm>
            <a:off x="5091962" y="3257960"/>
            <a:ext cx="1944687" cy="1944688"/>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35" name="Oval 29"/>
          <p:cNvSpPr>
            <a:spLocks noChangeArrowheads="1"/>
          </p:cNvSpPr>
          <p:nvPr/>
        </p:nvSpPr>
        <p:spPr bwMode="gray">
          <a:xfrm>
            <a:off x="5085612" y="3242085"/>
            <a:ext cx="1944687" cy="1944688"/>
          </a:xfrm>
          <a:prstGeom prst="ellipse">
            <a:avLst/>
          </a:prstGeom>
          <a:gradFill rotWithShape="1">
            <a:gsLst>
              <a:gs pos="0">
                <a:schemeClr val="hlink">
                  <a:alpha val="32001"/>
                </a:schemeClr>
              </a:gs>
              <a:gs pos="100000">
                <a:schemeClr val="hlink">
                  <a:gamma/>
                  <a:shade val="46275"/>
                  <a:invGamma/>
                </a:schemeClr>
              </a:gs>
            </a:gsLst>
            <a:lin ang="2700000" scaled="1"/>
          </a:gradFill>
          <a:ln w="38100" algn="ctr">
            <a:noFill/>
            <a:round/>
            <a:headEnd/>
            <a:tailEnd/>
          </a:ln>
          <a:effectLst/>
        </p:spPr>
        <p:txBody>
          <a:bodyPr wrap="none" anchor="ctr">
            <a:spAutoFit/>
          </a:bodyPr>
          <a:lstStyle/>
          <a:p>
            <a:endParaRPr lang="en-US"/>
          </a:p>
        </p:txBody>
      </p:sp>
      <p:sp>
        <p:nvSpPr>
          <p:cNvPr id="36" name="Oval 30"/>
          <p:cNvSpPr>
            <a:spLocks noChangeArrowheads="1"/>
          </p:cNvSpPr>
          <p:nvPr/>
        </p:nvSpPr>
        <p:spPr bwMode="gray">
          <a:xfrm>
            <a:off x="5218962" y="3384960"/>
            <a:ext cx="1690687" cy="169068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endParaRPr lang="en-US"/>
          </a:p>
        </p:txBody>
      </p:sp>
      <p:sp>
        <p:nvSpPr>
          <p:cNvPr id="37" name="Oval 31"/>
          <p:cNvSpPr>
            <a:spLocks noChangeArrowheads="1"/>
          </p:cNvSpPr>
          <p:nvPr/>
        </p:nvSpPr>
        <p:spPr bwMode="gray">
          <a:xfrm>
            <a:off x="5201499" y="3357973"/>
            <a:ext cx="1690688" cy="1690687"/>
          </a:xfrm>
          <a:prstGeom prst="ellipse">
            <a:avLst/>
          </a:prstGeom>
          <a:gradFill rotWithShape="1">
            <a:gsLst>
              <a:gs pos="0">
                <a:schemeClr val="hlink">
                  <a:gamma/>
                  <a:shade val="63529"/>
                  <a:invGamma/>
                </a:schemeClr>
              </a:gs>
              <a:gs pos="100000">
                <a:schemeClr val="hlink">
                  <a:alpha val="0"/>
                </a:schemeClr>
              </a:gs>
            </a:gsLst>
            <a:lin ang="2700000" scaled="1"/>
          </a:gradFill>
          <a:ln w="38100" algn="ctr">
            <a:noFill/>
            <a:round/>
            <a:headEnd/>
            <a:tailEnd/>
          </a:ln>
          <a:effectLst/>
        </p:spPr>
        <p:txBody>
          <a:bodyPr anchor="ctr">
            <a:spAutoFit/>
          </a:bodyPr>
          <a:lstStyle/>
          <a:p>
            <a:endParaRPr lang="en-US"/>
          </a:p>
        </p:txBody>
      </p:sp>
      <p:sp>
        <p:nvSpPr>
          <p:cNvPr id="38" name="Oval 32"/>
          <p:cNvSpPr>
            <a:spLocks noChangeArrowheads="1"/>
          </p:cNvSpPr>
          <p:nvPr/>
        </p:nvSpPr>
        <p:spPr bwMode="gray">
          <a:xfrm>
            <a:off x="5303099" y="3469098"/>
            <a:ext cx="1522413" cy="1522412"/>
          </a:xfrm>
          <a:prstGeom prst="ellipse">
            <a:avLst/>
          </a:prstGeom>
          <a:solidFill>
            <a:srgbClr val="333333"/>
          </a:solidFill>
          <a:ln w="38100" algn="ctr">
            <a:noFill/>
            <a:round/>
            <a:headEnd/>
            <a:tailEnd/>
          </a:ln>
          <a:effectLst/>
        </p:spPr>
        <p:txBody>
          <a:bodyPr anchor="ctr">
            <a:spAutoFit/>
          </a:bodyPr>
          <a:lstStyle/>
          <a:p>
            <a:endParaRPr lang="en-US"/>
          </a:p>
        </p:txBody>
      </p:sp>
      <p:sp>
        <p:nvSpPr>
          <p:cNvPr id="39" name="Oval 33"/>
          <p:cNvSpPr>
            <a:spLocks noChangeArrowheads="1"/>
          </p:cNvSpPr>
          <p:nvPr/>
        </p:nvSpPr>
        <p:spPr bwMode="gray">
          <a:xfrm>
            <a:off x="5325324" y="3488148"/>
            <a:ext cx="1471613" cy="1473200"/>
          </a:xfrm>
          <a:prstGeom prst="ellipse">
            <a:avLst/>
          </a:prstGeom>
          <a:gradFill rotWithShape="1">
            <a:gsLst>
              <a:gs pos="0">
                <a:srgbClr val="D6E1E2">
                  <a:gamma/>
                  <a:shade val="46275"/>
                  <a:invGamma/>
                </a:srgbClr>
              </a:gs>
              <a:gs pos="100000">
                <a:srgbClr val="D6E1E2"/>
              </a:gs>
            </a:gsLst>
            <a:lin ang="5400000" scaled="1"/>
          </a:gradFill>
          <a:ln w="9525" algn="ctr">
            <a:noFill/>
            <a:round/>
            <a:headEnd/>
            <a:tailEnd/>
          </a:ln>
          <a:effectLst/>
        </p:spPr>
        <p:txBody>
          <a:bodyPr vert="eaVert" wrap="none" anchor="ctr"/>
          <a:lstStyle/>
          <a:p>
            <a:endParaRPr lang="en-US"/>
          </a:p>
        </p:txBody>
      </p:sp>
      <p:sp>
        <p:nvSpPr>
          <p:cNvPr id="40" name="Oval 34"/>
          <p:cNvSpPr>
            <a:spLocks noChangeArrowheads="1"/>
          </p:cNvSpPr>
          <p:nvPr/>
        </p:nvSpPr>
        <p:spPr bwMode="gray">
          <a:xfrm>
            <a:off x="5342787" y="3497673"/>
            <a:ext cx="1438275" cy="1435100"/>
          </a:xfrm>
          <a:prstGeom prst="ellipse">
            <a:avLst/>
          </a:prstGeom>
          <a:gradFill rotWithShape="1">
            <a:gsLst>
              <a:gs pos="0">
                <a:srgbClr val="D6E1E2">
                  <a:alpha val="0"/>
                </a:srgbClr>
              </a:gs>
              <a:gs pos="100000">
                <a:srgbClr val="D6E1E2">
                  <a:gamma/>
                  <a:tint val="34902"/>
                  <a:invGamma/>
                </a:srgbClr>
              </a:gs>
            </a:gsLst>
            <a:lin ang="5400000" scaled="1"/>
          </a:gradFill>
          <a:ln w="9525" algn="ctr">
            <a:noFill/>
            <a:round/>
            <a:headEnd/>
            <a:tailEnd/>
          </a:ln>
          <a:effectLst/>
        </p:spPr>
        <p:txBody>
          <a:bodyPr vert="eaVert" wrap="none" anchor="ctr"/>
          <a:lstStyle/>
          <a:p>
            <a:endParaRPr lang="en-US"/>
          </a:p>
        </p:txBody>
      </p:sp>
      <p:sp>
        <p:nvSpPr>
          <p:cNvPr id="41" name="Oval 35"/>
          <p:cNvSpPr>
            <a:spLocks noChangeArrowheads="1"/>
          </p:cNvSpPr>
          <p:nvPr/>
        </p:nvSpPr>
        <p:spPr bwMode="gray">
          <a:xfrm>
            <a:off x="5358662" y="3511960"/>
            <a:ext cx="1366837" cy="1341438"/>
          </a:xfrm>
          <a:prstGeom prst="ellipse">
            <a:avLst/>
          </a:prstGeom>
          <a:gradFill rotWithShape="1">
            <a:gsLst>
              <a:gs pos="0">
                <a:srgbClr val="D6E1E2">
                  <a:gamma/>
                  <a:shade val="79216"/>
                  <a:invGamma/>
                </a:srgbClr>
              </a:gs>
              <a:gs pos="100000">
                <a:srgbClr val="D6E1E2">
                  <a:alpha val="48000"/>
                </a:srgbClr>
              </a:gs>
            </a:gsLst>
            <a:lin ang="5400000" scaled="1"/>
          </a:gradFill>
          <a:ln w="9525" algn="ctr">
            <a:noFill/>
            <a:round/>
            <a:headEnd/>
            <a:tailEnd/>
          </a:ln>
          <a:effectLst/>
        </p:spPr>
        <p:txBody>
          <a:bodyPr vert="eaVert" wrap="none" anchor="ctr"/>
          <a:lstStyle/>
          <a:p>
            <a:endParaRPr lang="en-US"/>
          </a:p>
        </p:txBody>
      </p:sp>
      <p:sp>
        <p:nvSpPr>
          <p:cNvPr id="42" name="Oval 36"/>
          <p:cNvSpPr>
            <a:spLocks noChangeArrowheads="1"/>
          </p:cNvSpPr>
          <p:nvPr/>
        </p:nvSpPr>
        <p:spPr bwMode="gray">
          <a:xfrm>
            <a:off x="5439624" y="3548473"/>
            <a:ext cx="1214438" cy="1090612"/>
          </a:xfrm>
          <a:prstGeom prst="ellipse">
            <a:avLst/>
          </a:prstGeom>
          <a:gradFill rotWithShape="1">
            <a:gsLst>
              <a:gs pos="0">
                <a:srgbClr val="D6E1E2">
                  <a:gamma/>
                  <a:tint val="0"/>
                  <a:invGamma/>
                </a:srgbClr>
              </a:gs>
              <a:gs pos="100000">
                <a:srgbClr val="D6E1E2">
                  <a:alpha val="38000"/>
                </a:srgbClr>
              </a:gs>
            </a:gsLst>
            <a:lin ang="5400000" scaled="1"/>
          </a:gradFill>
          <a:ln w="9525" algn="ctr">
            <a:noFill/>
            <a:round/>
            <a:headEnd/>
            <a:tailEnd/>
          </a:ln>
          <a:effectLst/>
        </p:spPr>
        <p:txBody>
          <a:bodyPr vert="eaVert" wrap="none" anchor="ctr"/>
          <a:lstStyle/>
          <a:p>
            <a:endParaRPr lang="en-US"/>
          </a:p>
        </p:txBody>
      </p:sp>
      <p:sp>
        <p:nvSpPr>
          <p:cNvPr id="43" name="Text Box 37"/>
          <p:cNvSpPr txBox="1">
            <a:spLocks noChangeArrowheads="1"/>
          </p:cNvSpPr>
          <p:nvPr/>
        </p:nvSpPr>
        <p:spPr bwMode="gray">
          <a:xfrm>
            <a:off x="5344368" y="3913599"/>
            <a:ext cx="1357322" cy="707886"/>
          </a:xfrm>
          <a:prstGeom prst="rect">
            <a:avLst/>
          </a:prstGeom>
          <a:noFill/>
          <a:ln w="9525" algn="ctr">
            <a:noFill/>
            <a:miter lim="800000"/>
            <a:headEnd/>
            <a:tailEnd/>
          </a:ln>
          <a:effectLst/>
        </p:spPr>
        <p:txBody>
          <a:bodyPr wrap="square">
            <a:spAutoFit/>
          </a:bodyPr>
          <a:lstStyle/>
          <a:p>
            <a:pPr algn="ctr" eaLnBrk="0" hangingPunct="0"/>
            <a:r>
              <a:rPr lang="en-US" sz="2000" dirty="0">
                <a:solidFill>
                  <a:srgbClr val="000000"/>
                </a:solidFill>
              </a:rPr>
              <a:t>Chemical Industry</a:t>
            </a:r>
          </a:p>
        </p:txBody>
      </p:sp>
      <p:sp>
        <p:nvSpPr>
          <p:cNvPr id="44" name="Text Box 38"/>
          <p:cNvSpPr txBox="1">
            <a:spLocks noChangeArrowheads="1"/>
          </p:cNvSpPr>
          <p:nvPr/>
        </p:nvSpPr>
        <p:spPr bwMode="auto">
          <a:xfrm>
            <a:off x="7182699" y="2291173"/>
            <a:ext cx="1555234" cy="369332"/>
          </a:xfrm>
          <a:prstGeom prst="rect">
            <a:avLst/>
          </a:prstGeom>
          <a:noFill/>
          <a:ln w="9525" algn="ctr">
            <a:noFill/>
            <a:miter lim="800000"/>
            <a:headEnd/>
            <a:tailEnd/>
          </a:ln>
          <a:effectLst/>
        </p:spPr>
        <p:txBody>
          <a:bodyPr wrap="none">
            <a:spAutoFit/>
          </a:bodyPr>
          <a:lstStyle/>
          <a:p>
            <a:pPr lvl="0" eaLnBrk="0" hangingPunct="0"/>
            <a:r>
              <a:rPr kumimoji="1" lang="en-US" dirty="0">
                <a:latin typeface="Arial Narrow" pitchFamily="34" charset="0"/>
                <a:cs typeface="Times New Roman" pitchFamily="18" charset="0"/>
              </a:rPr>
              <a:t>Industrial Gases</a:t>
            </a:r>
            <a:endParaRPr kumimoji="1" lang="en-US" dirty="0">
              <a:latin typeface="Arial Narrow" pitchFamily="34" charset="0"/>
            </a:endParaRPr>
          </a:p>
        </p:txBody>
      </p:sp>
      <p:sp>
        <p:nvSpPr>
          <p:cNvPr id="45" name="Text Box 39"/>
          <p:cNvSpPr txBox="1">
            <a:spLocks noChangeArrowheads="1"/>
          </p:cNvSpPr>
          <p:nvPr/>
        </p:nvSpPr>
        <p:spPr bwMode="auto">
          <a:xfrm>
            <a:off x="1865777" y="2983318"/>
            <a:ext cx="2303836" cy="369332"/>
          </a:xfrm>
          <a:prstGeom prst="rect">
            <a:avLst/>
          </a:prstGeom>
          <a:noFill/>
          <a:ln w="9525" algn="ctr">
            <a:noFill/>
            <a:miter lim="800000"/>
            <a:headEnd/>
            <a:tailEnd/>
          </a:ln>
          <a:effectLst/>
        </p:spPr>
        <p:txBody>
          <a:bodyPr wrap="none">
            <a:spAutoFit/>
          </a:bodyPr>
          <a:lstStyle/>
          <a:p>
            <a:pPr algn="r" eaLnBrk="0" hangingPunct="0"/>
            <a:r>
              <a:rPr kumimoji="1" lang="en-US" dirty="0">
                <a:latin typeface="Arial Narrow" pitchFamily="34" charset="0"/>
                <a:cs typeface="Times New Roman" pitchFamily="18" charset="0"/>
              </a:rPr>
              <a:t>P</a:t>
            </a:r>
            <a:r>
              <a:rPr kumimoji="1" lang="vi-VN" dirty="0">
                <a:latin typeface="Arial Narrow" pitchFamily="34" charset="0"/>
                <a:cs typeface="Times New Roman" pitchFamily="18" charset="0"/>
              </a:rPr>
              <a:t>lant </a:t>
            </a:r>
            <a:r>
              <a:rPr kumimoji="1" lang="en-US" dirty="0">
                <a:latin typeface="Arial Narrow" pitchFamily="34" charset="0"/>
                <a:cs typeface="Times New Roman" pitchFamily="18" charset="0"/>
              </a:rPr>
              <a:t>p</a:t>
            </a:r>
            <a:r>
              <a:rPr kumimoji="1" lang="vi-VN" dirty="0">
                <a:latin typeface="Arial Narrow" pitchFamily="34" charset="0"/>
                <a:cs typeface="Times New Roman" pitchFamily="18" charset="0"/>
              </a:rPr>
              <a:t>rotection</a:t>
            </a:r>
            <a:r>
              <a:rPr kumimoji="1" lang="en-US" dirty="0">
                <a:latin typeface="Arial Narrow" pitchFamily="34" charset="0"/>
                <a:cs typeface="Times New Roman" pitchFamily="18" charset="0"/>
              </a:rPr>
              <a:t> c</a:t>
            </a:r>
            <a:r>
              <a:rPr kumimoji="1" lang="vi-VN" dirty="0">
                <a:latin typeface="Arial Narrow" pitchFamily="34" charset="0"/>
                <a:cs typeface="Times New Roman" pitchFamily="18" charset="0"/>
              </a:rPr>
              <a:t>hemical</a:t>
            </a:r>
            <a:endParaRPr lang="en-US" dirty="0">
              <a:solidFill>
                <a:schemeClr val="tx2"/>
              </a:solidFill>
            </a:endParaRPr>
          </a:p>
        </p:txBody>
      </p:sp>
      <p:sp>
        <p:nvSpPr>
          <p:cNvPr id="46" name="Text Box 40"/>
          <p:cNvSpPr txBox="1">
            <a:spLocks noChangeArrowheads="1"/>
          </p:cNvSpPr>
          <p:nvPr/>
        </p:nvSpPr>
        <p:spPr bwMode="auto">
          <a:xfrm>
            <a:off x="8097099" y="4043773"/>
            <a:ext cx="1112805" cy="369332"/>
          </a:xfrm>
          <a:prstGeom prst="rect">
            <a:avLst/>
          </a:prstGeom>
          <a:noFill/>
          <a:ln w="9525" algn="ctr">
            <a:noFill/>
            <a:miter lim="800000"/>
            <a:headEnd/>
            <a:tailEnd/>
          </a:ln>
          <a:effectLst/>
        </p:spPr>
        <p:txBody>
          <a:bodyPr wrap="none">
            <a:spAutoFit/>
          </a:bodyPr>
          <a:lstStyle/>
          <a:p>
            <a:pPr eaLnBrk="0" hangingPunct="0"/>
            <a:r>
              <a:rPr kumimoji="1" lang="en-US" dirty="0">
                <a:latin typeface="Arial Narrow" pitchFamily="34" charset="0"/>
                <a:cs typeface="Times New Roman" pitchFamily="18" charset="0"/>
              </a:rPr>
              <a:t>Detergents</a:t>
            </a:r>
            <a:endParaRPr lang="en-US" dirty="0">
              <a:solidFill>
                <a:schemeClr val="tx2"/>
              </a:solidFill>
            </a:endParaRPr>
          </a:p>
        </p:txBody>
      </p:sp>
      <p:sp>
        <p:nvSpPr>
          <p:cNvPr id="47" name="Text Box 41"/>
          <p:cNvSpPr txBox="1">
            <a:spLocks noChangeArrowheads="1"/>
          </p:cNvSpPr>
          <p:nvPr/>
        </p:nvSpPr>
        <p:spPr bwMode="auto">
          <a:xfrm>
            <a:off x="7182699" y="5643973"/>
            <a:ext cx="2146742" cy="369332"/>
          </a:xfrm>
          <a:prstGeom prst="rect">
            <a:avLst/>
          </a:prstGeom>
          <a:noFill/>
          <a:ln w="9525" algn="ctr">
            <a:noFill/>
            <a:miter lim="800000"/>
            <a:headEnd/>
            <a:tailEnd/>
          </a:ln>
          <a:effectLst/>
        </p:spPr>
        <p:txBody>
          <a:bodyPr wrap="none">
            <a:spAutoFit/>
          </a:bodyPr>
          <a:lstStyle/>
          <a:p>
            <a:pPr eaLnBrk="0" hangingPunct="0"/>
            <a:r>
              <a:rPr kumimoji="1" lang="en-US" dirty="0">
                <a:latin typeface="Arial Narrow" pitchFamily="34" charset="0"/>
                <a:cs typeface="Times New Roman" pitchFamily="18" charset="0"/>
              </a:rPr>
              <a:t>Paints and printing inks</a:t>
            </a:r>
            <a:endParaRPr lang="en-US" dirty="0">
              <a:solidFill>
                <a:schemeClr val="tx2"/>
              </a:solidFill>
            </a:endParaRPr>
          </a:p>
        </p:txBody>
      </p:sp>
      <p:sp>
        <p:nvSpPr>
          <p:cNvPr id="48" name="Text Box 42"/>
          <p:cNvSpPr txBox="1">
            <a:spLocks noChangeArrowheads="1"/>
          </p:cNvSpPr>
          <p:nvPr/>
        </p:nvSpPr>
        <p:spPr bwMode="auto">
          <a:xfrm>
            <a:off x="2470665" y="4043773"/>
            <a:ext cx="1479892" cy="369332"/>
          </a:xfrm>
          <a:prstGeom prst="rect">
            <a:avLst/>
          </a:prstGeom>
          <a:noFill/>
          <a:ln w="9525" algn="ctr">
            <a:noFill/>
            <a:miter lim="800000"/>
            <a:headEnd/>
            <a:tailEnd/>
          </a:ln>
          <a:effectLst/>
        </p:spPr>
        <p:txBody>
          <a:bodyPr wrap="none">
            <a:spAutoFit/>
          </a:bodyPr>
          <a:lstStyle/>
          <a:p>
            <a:pPr algn="r" eaLnBrk="0" hangingPunct="0"/>
            <a:r>
              <a:rPr kumimoji="1" lang="en-US" dirty="0">
                <a:latin typeface="Arial Narrow" pitchFamily="34" charset="0"/>
                <a:cs typeface="Times New Roman" pitchFamily="18" charset="0"/>
              </a:rPr>
              <a:t>Petrochemicals</a:t>
            </a:r>
            <a:endParaRPr lang="en-US" dirty="0">
              <a:solidFill>
                <a:schemeClr val="tx2"/>
              </a:solidFill>
            </a:endParaRPr>
          </a:p>
        </p:txBody>
      </p:sp>
      <p:sp>
        <p:nvSpPr>
          <p:cNvPr id="49" name="Text Box 43"/>
          <p:cNvSpPr txBox="1">
            <a:spLocks noChangeArrowheads="1"/>
          </p:cNvSpPr>
          <p:nvPr/>
        </p:nvSpPr>
        <p:spPr bwMode="auto">
          <a:xfrm>
            <a:off x="2486848" y="5582059"/>
            <a:ext cx="2301902" cy="369332"/>
          </a:xfrm>
          <a:prstGeom prst="rect">
            <a:avLst/>
          </a:prstGeom>
          <a:noFill/>
          <a:ln w="9525" algn="ctr">
            <a:noFill/>
            <a:miter lim="800000"/>
            <a:headEnd/>
            <a:tailEnd/>
          </a:ln>
          <a:effectLst/>
        </p:spPr>
        <p:txBody>
          <a:bodyPr wrap="square">
            <a:spAutoFit/>
          </a:bodyPr>
          <a:lstStyle/>
          <a:p>
            <a:pPr algn="r" eaLnBrk="0" hangingPunct="0"/>
            <a:r>
              <a:rPr kumimoji="1" lang="en-US" dirty="0">
                <a:latin typeface="Arial Narrow" pitchFamily="34" charset="0"/>
                <a:cs typeface="Times New Roman" pitchFamily="18" charset="0"/>
              </a:rPr>
              <a:t>Chemical Powers</a:t>
            </a:r>
            <a:endParaRPr lang="en-US" dirty="0">
              <a:solidFill>
                <a:schemeClr val="tx2"/>
              </a:solidFill>
            </a:endParaRPr>
          </a:p>
        </p:txBody>
      </p:sp>
      <p:grpSp>
        <p:nvGrpSpPr>
          <p:cNvPr id="50" name="Group 10"/>
          <p:cNvGrpSpPr>
            <a:grpSpLocks/>
          </p:cNvGrpSpPr>
          <p:nvPr/>
        </p:nvGrpSpPr>
        <p:grpSpPr bwMode="auto">
          <a:xfrm>
            <a:off x="4844302" y="2413401"/>
            <a:ext cx="360363" cy="360362"/>
            <a:chOff x="1973" y="1706"/>
            <a:chExt cx="227" cy="227"/>
          </a:xfrm>
        </p:grpSpPr>
        <p:sp>
          <p:nvSpPr>
            <p:cNvPr id="51"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52"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53" name="Text Box 39"/>
          <p:cNvSpPr txBox="1">
            <a:spLocks noChangeArrowheads="1"/>
          </p:cNvSpPr>
          <p:nvPr/>
        </p:nvSpPr>
        <p:spPr bwMode="auto">
          <a:xfrm>
            <a:off x="3844170" y="2340376"/>
            <a:ext cx="1060743" cy="369332"/>
          </a:xfrm>
          <a:prstGeom prst="rect">
            <a:avLst/>
          </a:prstGeom>
          <a:noFill/>
          <a:ln w="9525" algn="ctr">
            <a:noFill/>
            <a:miter lim="800000"/>
            <a:headEnd/>
            <a:tailEnd/>
          </a:ln>
          <a:effectLst/>
        </p:spPr>
        <p:txBody>
          <a:bodyPr wrap="square">
            <a:spAutoFit/>
          </a:bodyPr>
          <a:lstStyle/>
          <a:p>
            <a:pPr lvl="0" algn="r" eaLnBrk="0" hangingPunct="0"/>
            <a:r>
              <a:rPr kumimoji="1" lang="vi-VN" dirty="0">
                <a:latin typeface="Arial Narrow" pitchFamily="34" charset="0"/>
                <a:cs typeface="Times New Roman" pitchFamily="18" charset="0"/>
              </a:rPr>
              <a:t>Fertilizer</a:t>
            </a:r>
            <a:endParaRPr kumimoji="1" lang="vi-VN" dirty="0">
              <a:latin typeface="Arial Narrow" pitchFamily="34" charset="0"/>
            </a:endParaRPr>
          </a:p>
        </p:txBody>
      </p:sp>
      <p:grpSp>
        <p:nvGrpSpPr>
          <p:cNvPr id="54" name="Group 10"/>
          <p:cNvGrpSpPr>
            <a:grpSpLocks/>
          </p:cNvGrpSpPr>
          <p:nvPr/>
        </p:nvGrpSpPr>
        <p:grpSpPr bwMode="auto">
          <a:xfrm>
            <a:off x="4201360" y="4913731"/>
            <a:ext cx="360363" cy="360362"/>
            <a:chOff x="1973" y="1706"/>
            <a:chExt cx="227" cy="227"/>
          </a:xfrm>
        </p:grpSpPr>
        <p:sp>
          <p:nvSpPr>
            <p:cNvPr id="55" name="Oval 11"/>
            <p:cNvSpPr>
              <a:spLocks noChangeArrowheads="1"/>
            </p:cNvSpPr>
            <p:nvPr/>
          </p:nvSpPr>
          <p:spPr bwMode="gray">
            <a:xfrm>
              <a:off x="1973" y="1706"/>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56" name="Oval 12"/>
            <p:cNvSpPr>
              <a:spLocks noChangeArrowheads="1"/>
            </p:cNvSpPr>
            <p:nvPr/>
          </p:nvSpPr>
          <p:spPr bwMode="gray">
            <a:xfrm>
              <a:off x="1983" y="1725"/>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57" name="Text Box 39"/>
          <p:cNvSpPr txBox="1">
            <a:spLocks noChangeArrowheads="1"/>
          </p:cNvSpPr>
          <p:nvPr/>
        </p:nvSpPr>
        <p:spPr bwMode="auto">
          <a:xfrm flipH="1">
            <a:off x="2546598" y="4933066"/>
            <a:ext cx="1685921" cy="369332"/>
          </a:xfrm>
          <a:prstGeom prst="rect">
            <a:avLst/>
          </a:prstGeom>
          <a:noFill/>
          <a:ln w="9525" algn="ctr">
            <a:noFill/>
            <a:miter lim="800000"/>
            <a:headEnd/>
            <a:tailEnd/>
          </a:ln>
          <a:effectLst/>
        </p:spPr>
        <p:txBody>
          <a:bodyPr wrap="square">
            <a:spAutoFit/>
          </a:bodyPr>
          <a:lstStyle/>
          <a:p>
            <a:pPr lvl="0" algn="r" eaLnBrk="0" hangingPunct="0"/>
            <a:r>
              <a:rPr kumimoji="1" lang="en-US" dirty="0">
                <a:latin typeface="Arial Narrow" pitchFamily="34" charset="0"/>
                <a:cs typeface="Times New Roman" pitchFamily="18" charset="0"/>
              </a:rPr>
              <a:t>Basic chemicals</a:t>
            </a:r>
            <a:endParaRPr lang="en-US" dirty="0">
              <a:solidFill>
                <a:schemeClr val="tx2"/>
              </a:solidFill>
            </a:endParaRPr>
          </a:p>
        </p:txBody>
      </p:sp>
      <p:grpSp>
        <p:nvGrpSpPr>
          <p:cNvPr id="58" name="Group 25"/>
          <p:cNvGrpSpPr>
            <a:grpSpLocks/>
          </p:cNvGrpSpPr>
          <p:nvPr/>
        </p:nvGrpSpPr>
        <p:grpSpPr bwMode="auto">
          <a:xfrm>
            <a:off x="7487508" y="4913731"/>
            <a:ext cx="360363" cy="360363"/>
            <a:chOff x="3515" y="3521"/>
            <a:chExt cx="227" cy="227"/>
          </a:xfrm>
        </p:grpSpPr>
        <p:sp>
          <p:nvSpPr>
            <p:cNvPr id="59" name="Oval 26"/>
            <p:cNvSpPr>
              <a:spLocks noChangeArrowheads="1"/>
            </p:cNvSpPr>
            <p:nvPr/>
          </p:nvSpPr>
          <p:spPr bwMode="gray">
            <a:xfrm>
              <a:off x="3515" y="3521"/>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60"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61" name="Text Box 41"/>
          <p:cNvSpPr txBox="1">
            <a:spLocks noChangeArrowheads="1"/>
          </p:cNvSpPr>
          <p:nvPr/>
        </p:nvSpPr>
        <p:spPr bwMode="auto">
          <a:xfrm>
            <a:off x="7868508" y="4937544"/>
            <a:ext cx="1699504" cy="338554"/>
          </a:xfrm>
          <a:prstGeom prst="rect">
            <a:avLst/>
          </a:prstGeom>
          <a:noFill/>
          <a:ln w="9525" algn="ctr">
            <a:noFill/>
            <a:miter lim="800000"/>
            <a:headEnd/>
            <a:tailEnd/>
          </a:ln>
          <a:effectLst/>
        </p:spPr>
        <p:txBody>
          <a:bodyPr wrap="none">
            <a:spAutoFit/>
          </a:bodyPr>
          <a:lstStyle/>
          <a:p>
            <a:pPr eaLnBrk="0" hangingPunct="0"/>
            <a:r>
              <a:rPr lang="en-US" sz="1600" dirty="0"/>
              <a:t>Pharmaceuticals</a:t>
            </a:r>
            <a:endParaRPr lang="en-US" sz="1600" dirty="0">
              <a:solidFill>
                <a:schemeClr val="tx2"/>
              </a:solidFill>
            </a:endParaRPr>
          </a:p>
        </p:txBody>
      </p:sp>
      <p:grpSp>
        <p:nvGrpSpPr>
          <p:cNvPr id="62" name="Group 25"/>
          <p:cNvGrpSpPr>
            <a:grpSpLocks/>
          </p:cNvGrpSpPr>
          <p:nvPr/>
        </p:nvGrpSpPr>
        <p:grpSpPr bwMode="auto">
          <a:xfrm>
            <a:off x="7459800" y="3100073"/>
            <a:ext cx="360363" cy="360363"/>
            <a:chOff x="3515" y="3521"/>
            <a:chExt cx="227" cy="227"/>
          </a:xfrm>
        </p:grpSpPr>
        <p:sp>
          <p:nvSpPr>
            <p:cNvPr id="63" name="Oval 26"/>
            <p:cNvSpPr>
              <a:spLocks noChangeArrowheads="1"/>
            </p:cNvSpPr>
            <p:nvPr/>
          </p:nvSpPr>
          <p:spPr bwMode="gray">
            <a:xfrm>
              <a:off x="3515" y="3521"/>
              <a:ext cx="227" cy="227"/>
            </a:xfrm>
            <a:prstGeom prst="ellipse">
              <a:avLst/>
            </a:prstGeom>
            <a:gradFill rotWithShape="1">
              <a:gsLst>
                <a:gs pos="0">
                  <a:schemeClr val="accent2">
                    <a:gamma/>
                    <a:tint val="33725"/>
                    <a:invGamma/>
                  </a:schemeClr>
                </a:gs>
                <a:gs pos="100000">
                  <a:schemeClr val="accent2"/>
                </a:gs>
              </a:gsLst>
              <a:path path="shape">
                <a:fillToRect l="50000" t="50000" r="50000" b="50000"/>
              </a:path>
            </a:gradFill>
            <a:ln w="9525" algn="ctr">
              <a:noFill/>
              <a:round/>
              <a:headEnd/>
              <a:tailEnd/>
            </a:ln>
            <a:effectLst/>
          </p:spPr>
          <p:txBody>
            <a:bodyPr wrap="none" anchor="ctr"/>
            <a:lstStyle/>
            <a:p>
              <a:endParaRPr lang="en-US"/>
            </a:p>
          </p:txBody>
        </p:sp>
        <p:sp>
          <p:nvSpPr>
            <p:cNvPr id="64" name="Oval 27"/>
            <p:cNvSpPr>
              <a:spLocks noChangeArrowheads="1"/>
            </p:cNvSpPr>
            <p:nvPr/>
          </p:nvSpPr>
          <p:spPr bwMode="gray">
            <a:xfrm>
              <a:off x="3525" y="3540"/>
              <a:ext cx="141" cy="142"/>
            </a:xfrm>
            <a:prstGeom prst="ellipse">
              <a:avLst/>
            </a:prstGeom>
            <a:gradFill rotWithShape="1">
              <a:gsLst>
                <a:gs pos="0">
                  <a:schemeClr val="accent2">
                    <a:gamma/>
                    <a:tint val="33725"/>
                    <a:invGamma/>
                  </a:schemeClr>
                </a:gs>
                <a:gs pos="100000">
                  <a:schemeClr val="accent2">
                    <a:alpha val="0"/>
                  </a:schemeClr>
                </a:gs>
              </a:gsLst>
              <a:path path="shape">
                <a:fillToRect l="50000" t="50000" r="50000" b="50000"/>
              </a:path>
            </a:gradFill>
            <a:ln w="9525" algn="ctr">
              <a:noFill/>
              <a:round/>
              <a:headEnd/>
              <a:tailEnd/>
            </a:ln>
            <a:effectLst/>
          </p:spPr>
          <p:txBody>
            <a:bodyPr wrap="none" anchor="ctr"/>
            <a:lstStyle/>
            <a:p>
              <a:endParaRPr lang="en-US"/>
            </a:p>
          </p:txBody>
        </p:sp>
      </p:grpSp>
      <p:sp>
        <p:nvSpPr>
          <p:cNvPr id="65" name="Text Box 41"/>
          <p:cNvSpPr txBox="1">
            <a:spLocks noChangeArrowheads="1"/>
          </p:cNvSpPr>
          <p:nvPr/>
        </p:nvSpPr>
        <p:spPr bwMode="auto">
          <a:xfrm>
            <a:off x="7840800" y="3049998"/>
            <a:ext cx="1702710" cy="369332"/>
          </a:xfrm>
          <a:prstGeom prst="rect">
            <a:avLst/>
          </a:prstGeom>
          <a:noFill/>
          <a:ln w="9525" algn="ctr">
            <a:noFill/>
            <a:miter lim="800000"/>
            <a:headEnd/>
            <a:tailEnd/>
          </a:ln>
          <a:effectLst/>
        </p:spPr>
        <p:txBody>
          <a:bodyPr wrap="none">
            <a:spAutoFit/>
          </a:bodyPr>
          <a:lstStyle/>
          <a:p>
            <a:pPr lvl="0" eaLnBrk="0" hangingPunct="0"/>
            <a:r>
              <a:rPr kumimoji="1" lang="en-US" dirty="0">
                <a:latin typeface="Arial Narrow" pitchFamily="34" charset="0"/>
                <a:cs typeface="Times New Roman" pitchFamily="18" charset="0"/>
              </a:rPr>
              <a:t>Rubbers Products</a:t>
            </a:r>
            <a:endParaRPr kumimoji="1" lang="en-US" dirty="0">
              <a:latin typeface="Arial Narrow" pitchFamily="34" charset="0"/>
            </a:endParaRPr>
          </a:p>
        </p:txBody>
      </p:sp>
      <p:sp>
        <p:nvSpPr>
          <p:cNvPr id="2" name="Rectangle 1"/>
          <p:cNvSpPr/>
          <p:nvPr/>
        </p:nvSpPr>
        <p:spPr>
          <a:xfrm>
            <a:off x="-7811" y="1111391"/>
            <a:ext cx="12191149" cy="430887"/>
          </a:xfrm>
          <a:prstGeom prst="rect">
            <a:avLst/>
          </a:prstGeom>
        </p:spPr>
        <p:txBody>
          <a:bodyPr wrap="square">
            <a:spAutoFit/>
          </a:bodyPr>
          <a:lstStyle/>
          <a:p>
            <a:pPr algn="ctr"/>
            <a:r>
              <a:rPr lang="en-SG" sz="2200" b="1" dirty="0"/>
              <a:t>Chemical Industry in Vietnam</a:t>
            </a:r>
            <a:endParaRPr lang="en-US" sz="2200" dirty="0"/>
          </a:p>
        </p:txBody>
      </p:sp>
    </p:spTree>
    <p:extLst>
      <p:ext uri="{BB962C8B-B14F-4D97-AF65-F5344CB8AC3E}">
        <p14:creationId xmlns:p14="http://schemas.microsoft.com/office/powerpoint/2010/main" val="1285676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graphicFrame>
        <p:nvGraphicFramePr>
          <p:cNvPr id="7" name="Content Placeholder 8"/>
          <p:cNvGraphicFramePr>
            <a:graphicFrameLocks/>
          </p:cNvGraphicFramePr>
          <p:nvPr>
            <p:extLst>
              <p:ext uri="{D42A27DB-BD31-4B8C-83A1-F6EECF244321}">
                <p14:modId xmlns:p14="http://schemas.microsoft.com/office/powerpoint/2010/main" val="1482453808"/>
              </p:ext>
            </p:extLst>
          </p:nvPr>
        </p:nvGraphicFramePr>
        <p:xfrm>
          <a:off x="152228" y="1933906"/>
          <a:ext cx="11833226" cy="4408596"/>
        </p:xfrm>
        <a:graphic>
          <a:graphicData uri="http://schemas.openxmlformats.org/drawingml/2006/table">
            <a:tbl>
              <a:tblPr firstRow="1" bandRow="1">
                <a:tableStyleId>{5C22544A-7EE6-4342-B048-85BDC9FD1C3A}</a:tableStyleId>
              </a:tblPr>
              <a:tblGrid>
                <a:gridCol w="2273111">
                  <a:extLst>
                    <a:ext uri="{9D8B030D-6E8A-4147-A177-3AD203B41FA5}">
                      <a16:colId xmlns:a16="http://schemas.microsoft.com/office/drawing/2014/main" xmlns="" val="20000"/>
                    </a:ext>
                  </a:extLst>
                </a:gridCol>
                <a:gridCol w="1555286">
                  <a:extLst>
                    <a:ext uri="{9D8B030D-6E8A-4147-A177-3AD203B41FA5}">
                      <a16:colId xmlns:a16="http://schemas.microsoft.com/office/drawing/2014/main" xmlns="" val="20001"/>
                    </a:ext>
                  </a:extLst>
                </a:gridCol>
                <a:gridCol w="1624168">
                  <a:extLst>
                    <a:ext uri="{9D8B030D-6E8A-4147-A177-3AD203B41FA5}">
                      <a16:colId xmlns:a16="http://schemas.microsoft.com/office/drawing/2014/main" xmlns="" val="20002"/>
                    </a:ext>
                  </a:extLst>
                </a:gridCol>
                <a:gridCol w="1624168">
                  <a:extLst>
                    <a:ext uri="{9D8B030D-6E8A-4147-A177-3AD203B41FA5}">
                      <a16:colId xmlns:a16="http://schemas.microsoft.com/office/drawing/2014/main" xmlns="" val="20003"/>
                    </a:ext>
                  </a:extLst>
                </a:gridCol>
                <a:gridCol w="1596979">
                  <a:extLst>
                    <a:ext uri="{9D8B030D-6E8A-4147-A177-3AD203B41FA5}">
                      <a16:colId xmlns:a16="http://schemas.microsoft.com/office/drawing/2014/main" xmlns="" val="20004"/>
                    </a:ext>
                  </a:extLst>
                </a:gridCol>
                <a:gridCol w="1535346">
                  <a:extLst>
                    <a:ext uri="{9D8B030D-6E8A-4147-A177-3AD203B41FA5}">
                      <a16:colId xmlns:a16="http://schemas.microsoft.com/office/drawing/2014/main" xmlns="" val="20005"/>
                    </a:ext>
                  </a:extLst>
                </a:gridCol>
                <a:gridCol w="1624168">
                  <a:extLst>
                    <a:ext uri="{9D8B030D-6E8A-4147-A177-3AD203B41FA5}">
                      <a16:colId xmlns:a16="http://schemas.microsoft.com/office/drawing/2014/main" xmlns="" val="20006"/>
                    </a:ext>
                  </a:extLst>
                </a:gridCol>
              </a:tblGrid>
              <a:tr h="700990">
                <a:tc>
                  <a:txBody>
                    <a:bodyPr/>
                    <a:lstStyle/>
                    <a:p>
                      <a:pPr algn="ctr"/>
                      <a:r>
                        <a:rPr lang="en-US" sz="2000" dirty="0">
                          <a:latin typeface="+mn-lt"/>
                          <a:ea typeface="Verdana" pitchFamily="34" charset="0"/>
                          <a:cs typeface="Verdana" pitchFamily="34" charset="0"/>
                        </a:rPr>
                        <a:t>Ministry</a:t>
                      </a:r>
                    </a:p>
                  </a:txBody>
                  <a:tcPr marL="91443" marR="91443" marT="45708" marB="45708"/>
                </a:tc>
                <a:tc>
                  <a:txBody>
                    <a:bodyPr/>
                    <a:lstStyle/>
                    <a:p>
                      <a:pPr algn="ctr"/>
                      <a:r>
                        <a:rPr lang="en-US" sz="2000" b="1" dirty="0">
                          <a:latin typeface="+mn-lt"/>
                          <a:ea typeface="Verdana" pitchFamily="34" charset="0"/>
                          <a:cs typeface="Verdana" pitchFamily="34" charset="0"/>
                        </a:rPr>
                        <a:t>Import / Export</a:t>
                      </a:r>
                    </a:p>
                  </a:txBody>
                  <a:tcPr marL="91443" marR="91443" marT="45708" marB="45708"/>
                </a:tc>
                <a:tc>
                  <a:txBody>
                    <a:bodyPr/>
                    <a:lstStyle/>
                    <a:p>
                      <a:pPr algn="ctr"/>
                      <a:r>
                        <a:rPr lang="en-US" sz="2000" b="1" dirty="0">
                          <a:latin typeface="+mn-lt"/>
                          <a:ea typeface="Verdana" pitchFamily="34" charset="0"/>
                          <a:cs typeface="Verdana" pitchFamily="34" charset="0"/>
                        </a:rPr>
                        <a:t>Production</a:t>
                      </a:r>
                    </a:p>
                  </a:txBody>
                  <a:tcPr marL="91443" marR="91443" marT="45708" marB="45708"/>
                </a:tc>
                <a:tc>
                  <a:txBody>
                    <a:bodyPr/>
                    <a:lstStyle/>
                    <a:p>
                      <a:pPr algn="ctr"/>
                      <a:r>
                        <a:rPr lang="en-US" sz="2000" b="1" dirty="0">
                          <a:latin typeface="+mn-lt"/>
                          <a:ea typeface="Verdana" pitchFamily="34" charset="0"/>
                          <a:cs typeface="Verdana" pitchFamily="34" charset="0"/>
                        </a:rPr>
                        <a:t>Trade</a:t>
                      </a:r>
                    </a:p>
                  </a:txBody>
                  <a:tcPr marL="91443" marR="91443" marT="45708" marB="45708"/>
                </a:tc>
                <a:tc>
                  <a:txBody>
                    <a:bodyPr/>
                    <a:lstStyle/>
                    <a:p>
                      <a:pPr algn="ctr"/>
                      <a:r>
                        <a:rPr lang="en-US" sz="2000" b="1" dirty="0">
                          <a:latin typeface="+mn-lt"/>
                          <a:ea typeface="Verdana" pitchFamily="34" charset="0"/>
                          <a:cs typeface="Verdana" pitchFamily="34" charset="0"/>
                        </a:rPr>
                        <a:t>Transport</a:t>
                      </a:r>
                    </a:p>
                  </a:txBody>
                  <a:tcPr marL="91443" marR="91443" marT="45708" marB="45708"/>
                </a:tc>
                <a:tc>
                  <a:txBody>
                    <a:bodyPr/>
                    <a:lstStyle/>
                    <a:p>
                      <a:pPr algn="ctr"/>
                      <a:r>
                        <a:rPr lang="en-US" sz="2000" b="1" dirty="0">
                          <a:latin typeface="+mn-lt"/>
                          <a:ea typeface="Verdana" pitchFamily="34" charset="0"/>
                          <a:cs typeface="Verdana" pitchFamily="34" charset="0"/>
                        </a:rPr>
                        <a:t>Use</a:t>
                      </a:r>
                    </a:p>
                  </a:txBody>
                  <a:tcPr marL="91443" marR="91443" marT="45708" marB="45708"/>
                </a:tc>
                <a:tc>
                  <a:txBody>
                    <a:bodyPr/>
                    <a:lstStyle/>
                    <a:p>
                      <a:pPr algn="ctr"/>
                      <a:r>
                        <a:rPr lang="en-US" sz="2000" b="1" dirty="0">
                          <a:latin typeface="+mn-lt"/>
                          <a:ea typeface="Verdana" pitchFamily="34" charset="0"/>
                          <a:cs typeface="Verdana" pitchFamily="34" charset="0"/>
                        </a:rPr>
                        <a:t>Disposal</a:t>
                      </a:r>
                    </a:p>
                  </a:txBody>
                  <a:tcPr marL="91443" marR="91443" marT="45708" marB="45708"/>
                </a:tc>
                <a:extLst>
                  <a:ext uri="{0D108BD9-81ED-4DB2-BD59-A6C34878D82A}">
                    <a16:rowId xmlns:a16="http://schemas.microsoft.com/office/drawing/2014/main" xmlns="" val="10000"/>
                  </a:ext>
                </a:extLst>
              </a:tr>
              <a:tr h="700990">
                <a:tc>
                  <a:txBody>
                    <a:bodyPr/>
                    <a:lstStyle/>
                    <a:p>
                      <a:r>
                        <a:rPr lang="en-US" sz="1800" baseline="0" dirty="0">
                          <a:solidFill>
                            <a:srgbClr val="FF0000"/>
                          </a:solidFill>
                          <a:latin typeface="+mn-lt"/>
                          <a:ea typeface="Verdana" pitchFamily="34" charset="0"/>
                          <a:cs typeface="Verdana" pitchFamily="34" charset="0"/>
                        </a:rPr>
                        <a:t>Industry and Trade (MOIT) – Focal Point </a:t>
                      </a:r>
                      <a:endParaRPr lang="en-US" sz="1800" dirty="0">
                        <a:solidFill>
                          <a:srgbClr val="FF0000"/>
                        </a:solidFill>
                        <a:latin typeface="+mn-lt"/>
                        <a:ea typeface="Verdana" pitchFamily="34" charset="0"/>
                        <a:cs typeface="Verdana" pitchFamily="34" charset="0"/>
                      </a:endParaRPr>
                    </a:p>
                  </a:txBody>
                  <a:tcPr marL="91443" marR="91443" marT="45708" marB="45708"/>
                </a:tc>
                <a:tc>
                  <a:txBody>
                    <a:bodyPr/>
                    <a:lstStyle/>
                    <a:p>
                      <a:pPr algn="ctr"/>
                      <a:r>
                        <a:rPr lang="en-US" sz="2000" dirty="0">
                          <a:solidFill>
                            <a:srgbClr val="FF0000"/>
                          </a:solidFill>
                          <a:latin typeface="+mn-lt"/>
                          <a:ea typeface="Verdana" pitchFamily="34" charset="0"/>
                          <a:cs typeface="Verdana" pitchFamily="34" charset="0"/>
                        </a:rPr>
                        <a:t>ALL</a:t>
                      </a:r>
                    </a:p>
                  </a:txBody>
                  <a:tcPr marL="91443" marR="91443"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mn-lt"/>
                          <a:ea typeface="Verdana" pitchFamily="34" charset="0"/>
                          <a:cs typeface="Verdana" pitchFamily="34" charset="0"/>
                        </a:rPr>
                        <a:t>ALL</a:t>
                      </a:r>
                    </a:p>
                    <a:p>
                      <a:pPr algn="ctr"/>
                      <a:endParaRPr lang="en-US" sz="2000" dirty="0">
                        <a:solidFill>
                          <a:srgbClr val="FF0000"/>
                        </a:solidFill>
                        <a:latin typeface="+mn-lt"/>
                        <a:ea typeface="Verdana" pitchFamily="34" charset="0"/>
                        <a:cs typeface="Verdana" pitchFamily="34" charset="0"/>
                      </a:endParaRPr>
                    </a:p>
                  </a:txBody>
                  <a:tcPr marL="91443" marR="91443" marT="45708" marB="4570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mn-lt"/>
                          <a:ea typeface="Verdana" pitchFamily="34" charset="0"/>
                          <a:cs typeface="Verdana" pitchFamily="34" charset="0"/>
                        </a:rPr>
                        <a:t>ALL</a:t>
                      </a:r>
                    </a:p>
                    <a:p>
                      <a:pPr algn="ctr"/>
                      <a:endParaRPr lang="en-US" sz="2000" dirty="0">
                        <a:solidFill>
                          <a:srgbClr val="FF0000"/>
                        </a:solidFill>
                        <a:latin typeface="+mn-lt"/>
                        <a:ea typeface="Verdana" pitchFamily="34" charset="0"/>
                        <a:cs typeface="Verdana" pitchFamily="34" charset="0"/>
                      </a:endParaRPr>
                    </a:p>
                  </a:txBody>
                  <a:tcPr marL="91443" marR="91443" marT="45708" marB="45708"/>
                </a:tc>
                <a:tc>
                  <a:txBody>
                    <a:bodyPr/>
                    <a:lstStyle/>
                    <a:p>
                      <a:pPr algn="ctr"/>
                      <a:r>
                        <a:rPr lang="en-US" sz="2000" dirty="0">
                          <a:solidFill>
                            <a:srgbClr val="FF0000"/>
                          </a:solidFill>
                          <a:latin typeface="+mn-lt"/>
                          <a:ea typeface="Verdana" pitchFamily="34" charset="0"/>
                          <a:cs typeface="Verdana" pitchFamily="34" charset="0"/>
                        </a:rPr>
                        <a:t>-</a:t>
                      </a:r>
                    </a:p>
                  </a:txBody>
                  <a:tcPr marL="91443" marR="91443" marT="45708" marB="45708"/>
                </a:tc>
                <a:tc>
                  <a:txBody>
                    <a:bodyPr/>
                    <a:lstStyle/>
                    <a:p>
                      <a:pPr algn="ctr"/>
                      <a:r>
                        <a:rPr lang="en-US" sz="2000" dirty="0">
                          <a:solidFill>
                            <a:srgbClr val="FF0000"/>
                          </a:solidFill>
                          <a:latin typeface="+mn-lt"/>
                          <a:ea typeface="Verdana" pitchFamily="34" charset="0"/>
                          <a:cs typeface="Verdana" pitchFamily="34" charset="0"/>
                        </a:rPr>
                        <a:t>Industrial</a:t>
                      </a:r>
                    </a:p>
                  </a:txBody>
                  <a:tcPr marL="91443" marR="91443" marT="45708" marB="45708"/>
                </a:tc>
                <a:tc>
                  <a:txBody>
                    <a:bodyPr/>
                    <a:lstStyle/>
                    <a:p>
                      <a:pPr algn="ctr"/>
                      <a:r>
                        <a:rPr lang="en-US" sz="2000" dirty="0">
                          <a:solidFill>
                            <a:srgbClr val="FF0000"/>
                          </a:solidFill>
                          <a:latin typeface="+mn-lt"/>
                          <a:ea typeface="Verdana" pitchFamily="34" charset="0"/>
                          <a:cs typeface="Verdana" pitchFamily="34" charset="0"/>
                        </a:rPr>
                        <a:t>-</a:t>
                      </a:r>
                    </a:p>
                  </a:txBody>
                  <a:tcPr marL="91443" marR="91443" marT="45708" marB="45708"/>
                </a:tc>
                <a:extLst>
                  <a:ext uri="{0D108BD9-81ED-4DB2-BD59-A6C34878D82A}">
                    <a16:rowId xmlns:a16="http://schemas.microsoft.com/office/drawing/2014/main" xmlns="" val="10001"/>
                  </a:ext>
                </a:extLst>
              </a:tr>
              <a:tr h="914340">
                <a:tc>
                  <a:txBody>
                    <a:bodyPr/>
                    <a:lstStyle/>
                    <a:p>
                      <a:pPr marL="0" indent="0">
                        <a:buFontTx/>
                        <a:buNone/>
                      </a:pPr>
                      <a:r>
                        <a:rPr lang="en-US" sz="1800" dirty="0"/>
                        <a:t>Environment</a:t>
                      </a:r>
                      <a:r>
                        <a:rPr lang="en-US" sz="1800" baseline="0" dirty="0"/>
                        <a:t> and Natural Resource – MONRE</a:t>
                      </a:r>
                      <a:endParaRPr lang="en-US" sz="1800" dirty="0"/>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POPs, waste</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POPs, waste</a:t>
                      </a:r>
                    </a:p>
                  </a:txBody>
                  <a:tcPr marL="91443" marR="91443" marT="45708" marB="45708"/>
                </a:tc>
                <a:tc>
                  <a:txBody>
                    <a:bodyPr/>
                    <a:lstStyle/>
                    <a:p>
                      <a:pPr algn="ctr"/>
                      <a:endParaRPr lang="en-US" sz="2000" dirty="0">
                        <a:latin typeface="+mn-lt"/>
                        <a:ea typeface="Verdana" pitchFamily="34" charset="0"/>
                        <a:cs typeface="Verdana" pitchFamily="34" charset="0"/>
                      </a:endParaRPr>
                    </a:p>
                  </a:txBody>
                  <a:tcPr marL="91443" marR="91443" marT="45708" marB="45708"/>
                </a:tc>
                <a:tc>
                  <a:txBody>
                    <a:bodyPr/>
                    <a:lstStyle/>
                    <a:p>
                      <a:pPr marL="0" algn="ctr" defTabSz="914400" rtl="0" eaLnBrk="1" latinLnBrk="0" hangingPunct="1"/>
                      <a:r>
                        <a:rPr lang="en-US" sz="1500" kern="1200" baseline="0" dirty="0">
                          <a:solidFill>
                            <a:schemeClr val="dk1"/>
                          </a:solidFill>
                          <a:latin typeface="+mn-lt"/>
                          <a:ea typeface="Verdana" pitchFamily="34" charset="0"/>
                          <a:cs typeface="Verdana" pitchFamily="34" charset="0"/>
                        </a:rPr>
                        <a:t>POPs, waste</a:t>
                      </a:r>
                    </a:p>
                  </a:txBody>
                  <a:tcPr marL="91443" marR="91443" marT="45708" marB="45708"/>
                </a:tc>
                <a:extLst>
                  <a:ext uri="{0D108BD9-81ED-4DB2-BD59-A6C34878D82A}">
                    <a16:rowId xmlns:a16="http://schemas.microsoft.com/office/drawing/2014/main" xmlns="" val="10002"/>
                  </a:ext>
                </a:extLst>
              </a:tr>
              <a:tr h="909604">
                <a:tc>
                  <a:txBody>
                    <a:bodyPr/>
                    <a:lstStyle/>
                    <a:p>
                      <a:r>
                        <a:rPr lang="en-US" sz="1800" kern="1200" baseline="0" dirty="0">
                          <a:solidFill>
                            <a:schemeClr val="dk1"/>
                          </a:solidFill>
                          <a:latin typeface="+mn-lt"/>
                          <a:ea typeface="+mn-ea"/>
                          <a:cs typeface="+mn-cs"/>
                        </a:rPr>
                        <a:t>Agriculture and Rural Development -MARD</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Crop Protection; Agrichemicals</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Crop Protection; Agrichemicals</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Crop Protection; Agrichemicals</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a:t>
                      </a:r>
                    </a:p>
                  </a:txBody>
                  <a:tcPr marL="91443" marR="91443" marT="45708" marB="45708"/>
                </a:tc>
                <a:tc>
                  <a:txBody>
                    <a:bodyPr/>
                    <a:lstStyle/>
                    <a:p>
                      <a:pPr algn="ctr"/>
                      <a:r>
                        <a:rPr lang="en-US" sz="1500" dirty="0">
                          <a:latin typeface="+mn-lt"/>
                          <a:ea typeface="Verdana" pitchFamily="34" charset="0"/>
                          <a:cs typeface="Verdana" pitchFamily="34" charset="0"/>
                        </a:rPr>
                        <a:t>Crop</a:t>
                      </a:r>
                      <a:r>
                        <a:rPr lang="en-US" sz="1500" baseline="0" dirty="0">
                          <a:latin typeface="+mn-lt"/>
                          <a:ea typeface="Verdana" pitchFamily="34" charset="0"/>
                          <a:cs typeface="Verdana" pitchFamily="34" charset="0"/>
                        </a:rPr>
                        <a:t> Protection; Agrichemicals</a:t>
                      </a:r>
                      <a:endParaRPr lang="en-US" sz="1500" dirty="0">
                        <a:latin typeface="+mn-lt"/>
                        <a:ea typeface="Verdana" pitchFamily="34" charset="0"/>
                        <a:cs typeface="Verdana" pitchFamily="34" charset="0"/>
                      </a:endParaRPr>
                    </a:p>
                  </a:txBody>
                  <a:tcPr marL="91443" marR="91443" marT="45708" marB="45708"/>
                </a:tc>
                <a:tc>
                  <a:txBody>
                    <a:bodyPr/>
                    <a:lstStyle/>
                    <a:p>
                      <a:pPr marL="0" algn="ctr" defTabSz="914400" rtl="0" eaLnBrk="1" latinLnBrk="0" hangingPunct="1"/>
                      <a:r>
                        <a:rPr lang="en-US" sz="1500" kern="1200" baseline="0" dirty="0">
                          <a:solidFill>
                            <a:schemeClr val="dk1"/>
                          </a:solidFill>
                          <a:latin typeface="+mn-lt"/>
                          <a:ea typeface="Verdana" pitchFamily="34" charset="0"/>
                          <a:cs typeface="Verdana" pitchFamily="34" charset="0"/>
                        </a:rPr>
                        <a:t>-</a:t>
                      </a:r>
                    </a:p>
                  </a:txBody>
                  <a:tcPr marL="91443" marR="91443" marT="45708" marB="45708"/>
                </a:tc>
                <a:extLst>
                  <a:ext uri="{0D108BD9-81ED-4DB2-BD59-A6C34878D82A}">
                    <a16:rowId xmlns:a16="http://schemas.microsoft.com/office/drawing/2014/main" xmlns="" val="10003"/>
                  </a:ext>
                </a:extLst>
              </a:tr>
              <a:tr h="548596">
                <a:tc>
                  <a:txBody>
                    <a:bodyPr/>
                    <a:lstStyle/>
                    <a:p>
                      <a:r>
                        <a:rPr lang="en-US" sz="1800" kern="1200" baseline="0" dirty="0">
                          <a:solidFill>
                            <a:schemeClr val="dk1"/>
                          </a:solidFill>
                          <a:latin typeface="+mn-lt"/>
                          <a:ea typeface="Verdana" pitchFamily="34" charset="0"/>
                          <a:cs typeface="Verdana" pitchFamily="34" charset="0"/>
                        </a:rPr>
                        <a:t>Health - MOH</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Pharmaceutical; biocide</a:t>
                      </a:r>
                    </a:p>
                  </a:txBody>
                  <a:tcPr marL="91443" marR="91443" marT="45708" marB="45708"/>
                </a:tc>
                <a:tc>
                  <a:txBody>
                    <a:bodyPr/>
                    <a:lstStyle/>
                    <a:p>
                      <a:pPr algn="ctr"/>
                      <a:r>
                        <a:rPr lang="en-US" sz="1500" kern="1200" baseline="0">
                          <a:solidFill>
                            <a:schemeClr val="dk1"/>
                          </a:solidFill>
                          <a:latin typeface="+mn-lt"/>
                          <a:ea typeface="Verdana" pitchFamily="34" charset="0"/>
                          <a:cs typeface="Verdana" pitchFamily="34" charset="0"/>
                        </a:rPr>
                        <a:t>Pharmaceutical; biocide</a:t>
                      </a:r>
                      <a:endParaRPr lang="en-US" sz="1500" kern="1200" baseline="0" dirty="0">
                        <a:solidFill>
                          <a:schemeClr val="dk1"/>
                        </a:solidFill>
                        <a:latin typeface="+mn-lt"/>
                        <a:ea typeface="Verdana" pitchFamily="34" charset="0"/>
                        <a:cs typeface="Verdana" pitchFamily="34" charset="0"/>
                      </a:endParaRP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Pharmaceutical; biocide</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a:t>
                      </a:r>
                    </a:p>
                  </a:txBody>
                  <a:tcPr marL="91443" marR="91443" marT="45708" marB="45708"/>
                </a:tc>
                <a:tc>
                  <a:txBody>
                    <a:bodyPr/>
                    <a:lstStyle/>
                    <a:p>
                      <a:pPr algn="ctr"/>
                      <a:r>
                        <a:rPr lang="en-US" sz="1500" dirty="0">
                          <a:latin typeface="+mn-lt"/>
                          <a:ea typeface="Verdana" pitchFamily="34" charset="0"/>
                          <a:cs typeface="Verdana" pitchFamily="34" charset="0"/>
                        </a:rPr>
                        <a:t>Pharmaceutical</a:t>
                      </a:r>
                      <a:r>
                        <a:rPr lang="en-US" sz="1500" baseline="0" dirty="0">
                          <a:latin typeface="+mn-lt"/>
                          <a:ea typeface="Verdana" pitchFamily="34" charset="0"/>
                          <a:cs typeface="Verdana" pitchFamily="34" charset="0"/>
                        </a:rPr>
                        <a:t>; biocide</a:t>
                      </a:r>
                      <a:endParaRPr lang="en-US" sz="1500" dirty="0">
                        <a:latin typeface="+mn-lt"/>
                        <a:ea typeface="Verdana" pitchFamily="34" charset="0"/>
                        <a:cs typeface="Verdana" pitchFamily="34" charset="0"/>
                      </a:endParaRPr>
                    </a:p>
                  </a:txBody>
                  <a:tcPr marL="91443" marR="91443" marT="45708" marB="45708"/>
                </a:tc>
                <a:tc>
                  <a:txBody>
                    <a:bodyPr/>
                    <a:lstStyle/>
                    <a:p>
                      <a:pPr marL="0" algn="ctr" defTabSz="914400" rtl="0" eaLnBrk="1" latinLnBrk="0" hangingPunct="1"/>
                      <a:r>
                        <a:rPr lang="en-US" sz="1500" kern="1200" baseline="0" dirty="0">
                          <a:solidFill>
                            <a:schemeClr val="dk1"/>
                          </a:solidFill>
                          <a:latin typeface="+mn-lt"/>
                          <a:ea typeface="Verdana" pitchFamily="34" charset="0"/>
                          <a:cs typeface="Verdana" pitchFamily="34" charset="0"/>
                        </a:rPr>
                        <a:t>-</a:t>
                      </a:r>
                    </a:p>
                  </a:txBody>
                  <a:tcPr marL="91443" marR="91443" marT="45708" marB="45708"/>
                </a:tc>
                <a:extLst>
                  <a:ext uri="{0D108BD9-81ED-4DB2-BD59-A6C34878D82A}">
                    <a16:rowId xmlns:a16="http://schemas.microsoft.com/office/drawing/2014/main" xmlns="" val="10004"/>
                  </a:ext>
                </a:extLst>
              </a:tr>
              <a:tr h="633968">
                <a:tc>
                  <a:txBody>
                    <a:bodyPr/>
                    <a:lstStyle/>
                    <a:p>
                      <a:r>
                        <a:rPr lang="en-US" sz="1800" dirty="0">
                          <a:latin typeface="+mn-lt"/>
                          <a:ea typeface="Verdana" pitchFamily="34" charset="0"/>
                          <a:cs typeface="Verdana" pitchFamily="34" charset="0"/>
                        </a:rPr>
                        <a:t>Transportation - MOT</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a:t>
                      </a:r>
                    </a:p>
                  </a:txBody>
                  <a:tcPr marL="91443" marR="91443" marT="45708" marB="45708"/>
                </a:tc>
                <a:tc>
                  <a:txBody>
                    <a:bodyPr/>
                    <a:lstStyle/>
                    <a:p>
                      <a:r>
                        <a:rPr lang="en-US" sz="1500" kern="1200" baseline="0" dirty="0">
                          <a:solidFill>
                            <a:schemeClr val="dk1"/>
                          </a:solidFill>
                          <a:latin typeface="+mn-lt"/>
                          <a:ea typeface="Verdana" pitchFamily="34" charset="0"/>
                          <a:cs typeface="Verdana" pitchFamily="34" charset="0"/>
                        </a:rPr>
                        <a:t>-</a:t>
                      </a:r>
                    </a:p>
                  </a:txBody>
                  <a:tcPr marL="91443" marR="91443" marT="45708" marB="45708"/>
                </a:tc>
                <a:tc>
                  <a:txBody>
                    <a:bodyPr/>
                    <a:lstStyle/>
                    <a:p>
                      <a:pPr algn="ctr"/>
                      <a:r>
                        <a:rPr lang="en-US" sz="1500" kern="1200" baseline="0" dirty="0">
                          <a:solidFill>
                            <a:schemeClr val="dk1"/>
                          </a:solidFill>
                          <a:latin typeface="+mn-lt"/>
                          <a:ea typeface="Verdana" pitchFamily="34" charset="0"/>
                          <a:cs typeface="Verdana" pitchFamily="34" charset="0"/>
                        </a:rPr>
                        <a:t>Main</a:t>
                      </a:r>
                    </a:p>
                  </a:txBody>
                  <a:tcPr marL="91443" marR="91443" marT="45708" marB="45708"/>
                </a:tc>
                <a:tc>
                  <a:txBody>
                    <a:bodyPr/>
                    <a:lstStyle/>
                    <a:p>
                      <a:r>
                        <a:rPr lang="en-US" sz="2000" dirty="0">
                          <a:latin typeface="+mn-lt"/>
                          <a:ea typeface="Verdana" pitchFamily="34" charset="0"/>
                          <a:cs typeface="Verdana" pitchFamily="34" charset="0"/>
                        </a:rPr>
                        <a:t>-</a:t>
                      </a:r>
                    </a:p>
                  </a:txBody>
                  <a:tcPr marL="91443" marR="91443" marT="45708" marB="45708"/>
                </a:tc>
                <a:tc>
                  <a:txBody>
                    <a:bodyPr/>
                    <a:lstStyle/>
                    <a:p>
                      <a:r>
                        <a:rPr lang="en-US" sz="2000" dirty="0">
                          <a:latin typeface="+mn-lt"/>
                          <a:ea typeface="Verdana" pitchFamily="34" charset="0"/>
                          <a:cs typeface="Verdana" pitchFamily="34" charset="0"/>
                        </a:rPr>
                        <a:t>-</a:t>
                      </a:r>
                    </a:p>
                  </a:txBody>
                  <a:tcPr marL="91443" marR="91443" marT="45708" marB="45708"/>
                </a:tc>
                <a:extLst>
                  <a:ext uri="{0D108BD9-81ED-4DB2-BD59-A6C34878D82A}">
                    <a16:rowId xmlns:a16="http://schemas.microsoft.com/office/drawing/2014/main" xmlns="" val="10005"/>
                  </a:ext>
                </a:extLst>
              </a:tr>
            </a:tbl>
          </a:graphicData>
        </a:graphic>
      </p:graphicFrame>
      <p:sp>
        <p:nvSpPr>
          <p:cNvPr id="2" name="Rectangle 1"/>
          <p:cNvSpPr/>
          <p:nvPr/>
        </p:nvSpPr>
        <p:spPr>
          <a:xfrm>
            <a:off x="87516" y="1114073"/>
            <a:ext cx="12104483" cy="477054"/>
          </a:xfrm>
          <a:prstGeom prst="rect">
            <a:avLst/>
          </a:prstGeom>
        </p:spPr>
        <p:txBody>
          <a:bodyPr wrap="square">
            <a:spAutoFit/>
          </a:bodyPr>
          <a:lstStyle/>
          <a:p>
            <a:pPr algn="ctr"/>
            <a:r>
              <a:rPr lang="en-US" sz="2500" b="1" dirty="0"/>
              <a:t>Institutional framework for the chemicals management</a:t>
            </a:r>
            <a:endParaRPr lang="en-US" sz="2500" dirty="0"/>
          </a:p>
        </p:txBody>
      </p:sp>
    </p:spTree>
    <p:extLst>
      <p:ext uri="{BB962C8B-B14F-4D97-AF65-F5344CB8AC3E}">
        <p14:creationId xmlns:p14="http://schemas.microsoft.com/office/powerpoint/2010/main" val="2004128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sp>
        <p:nvSpPr>
          <p:cNvPr id="4" name="Rectangle 3"/>
          <p:cNvSpPr/>
          <p:nvPr/>
        </p:nvSpPr>
        <p:spPr>
          <a:xfrm>
            <a:off x="0" y="1000670"/>
            <a:ext cx="12223797" cy="477054"/>
          </a:xfrm>
          <a:prstGeom prst="rect">
            <a:avLst/>
          </a:prstGeom>
        </p:spPr>
        <p:txBody>
          <a:bodyPr wrap="square">
            <a:spAutoFit/>
          </a:bodyPr>
          <a:lstStyle/>
          <a:p>
            <a:pPr algn="ctr"/>
            <a:r>
              <a:rPr lang="en-US" sz="2500" b="1" dirty="0"/>
              <a:t>Legislation framework on chemical management</a:t>
            </a:r>
            <a:endParaRPr lang="en-US" sz="2500" dirty="0"/>
          </a:p>
        </p:txBody>
      </p:sp>
      <p:pic>
        <p:nvPicPr>
          <p:cNvPr id="2" name="Picture 1">
            <a:extLst>
              <a:ext uri="{FF2B5EF4-FFF2-40B4-BE49-F238E27FC236}">
                <a16:creationId xmlns:a16="http://schemas.microsoft.com/office/drawing/2014/main" xmlns="" id="{B2CC6F15-DCE9-47AE-8670-9C1B0915DAA2}"/>
              </a:ext>
            </a:extLst>
          </p:cNvPr>
          <p:cNvPicPr>
            <a:picLocks noChangeAspect="1"/>
          </p:cNvPicPr>
          <p:nvPr/>
        </p:nvPicPr>
        <p:blipFill>
          <a:blip r:embed="rId5"/>
          <a:stretch>
            <a:fillRect/>
          </a:stretch>
        </p:blipFill>
        <p:spPr>
          <a:xfrm>
            <a:off x="264772" y="1391805"/>
            <a:ext cx="11662456" cy="5429997"/>
          </a:xfrm>
          <a:prstGeom prst="rect">
            <a:avLst/>
          </a:prstGeom>
        </p:spPr>
      </p:pic>
    </p:spTree>
    <p:extLst>
      <p:ext uri="{BB962C8B-B14F-4D97-AF65-F5344CB8AC3E}">
        <p14:creationId xmlns:p14="http://schemas.microsoft.com/office/powerpoint/2010/main" val="147930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sp>
        <p:nvSpPr>
          <p:cNvPr id="2" name="Rectangle 1">
            <a:extLst>
              <a:ext uri="{FF2B5EF4-FFF2-40B4-BE49-F238E27FC236}">
                <a16:creationId xmlns:a16="http://schemas.microsoft.com/office/drawing/2014/main" xmlns="" id="{5924CFA2-2D65-48DE-9CE9-117127AD4CF7}"/>
              </a:ext>
            </a:extLst>
          </p:cNvPr>
          <p:cNvSpPr/>
          <p:nvPr/>
        </p:nvSpPr>
        <p:spPr>
          <a:xfrm>
            <a:off x="304834" y="1256144"/>
            <a:ext cx="11200502" cy="369332"/>
          </a:xfrm>
          <a:prstGeom prst="rect">
            <a:avLst/>
          </a:prstGeom>
        </p:spPr>
        <p:txBody>
          <a:bodyPr wrap="none">
            <a:spAutoFit/>
          </a:bodyPr>
          <a:lstStyle/>
          <a:p>
            <a:r>
              <a:rPr lang="en-US" b="1" u="sng" dirty="0"/>
              <a:t>LAW</a:t>
            </a:r>
            <a:r>
              <a:rPr lang="vi-VN" b="1" u="sng" dirty="0"/>
              <a:t> ON CHEMICALS (</a:t>
            </a:r>
            <a:r>
              <a:rPr lang="vi-VN" b="1" u="sng" dirty="0" err="1"/>
              <a:t>List</a:t>
            </a:r>
            <a:r>
              <a:rPr lang="vi-VN" b="1" u="sng" dirty="0"/>
              <a:t> </a:t>
            </a:r>
            <a:r>
              <a:rPr lang="vi-VN" b="1" u="sng" dirty="0" err="1"/>
              <a:t>of</a:t>
            </a:r>
            <a:r>
              <a:rPr lang="vi-VN" b="1" u="sng" dirty="0"/>
              <a:t> </a:t>
            </a:r>
            <a:r>
              <a:rPr lang="vi-VN" b="1" u="sng" dirty="0" err="1"/>
              <a:t>articles</a:t>
            </a:r>
            <a:r>
              <a:rPr lang="vi-VN" b="1" u="sng" dirty="0"/>
              <a:t> </a:t>
            </a:r>
            <a:r>
              <a:rPr lang="vi-VN" b="1" u="sng" dirty="0" err="1"/>
              <a:t>relating</a:t>
            </a:r>
            <a:r>
              <a:rPr lang="vi-VN" b="1" u="sng" dirty="0"/>
              <a:t> to </a:t>
            </a:r>
            <a:r>
              <a:rPr lang="vi-VN" b="1" u="sng" dirty="0" err="1"/>
              <a:t>storage</a:t>
            </a:r>
            <a:r>
              <a:rPr lang="vi-VN" b="1" u="sng" dirty="0"/>
              <a:t> </a:t>
            </a:r>
            <a:r>
              <a:rPr lang="vi-VN" b="1" u="sng" dirty="0" err="1"/>
              <a:t>and</a:t>
            </a:r>
            <a:r>
              <a:rPr lang="vi-VN" b="1" u="sng" dirty="0"/>
              <a:t> </a:t>
            </a:r>
            <a:r>
              <a:rPr lang="vi-VN" b="1" u="sng" dirty="0" err="1"/>
              <a:t>transportation</a:t>
            </a:r>
            <a:r>
              <a:rPr lang="vi-VN" b="1" u="sng" dirty="0"/>
              <a:t> </a:t>
            </a:r>
            <a:r>
              <a:rPr lang="vi-VN" b="1" u="sng" dirty="0" err="1"/>
              <a:t>of</a:t>
            </a:r>
            <a:r>
              <a:rPr lang="vi-VN" b="1" u="sng" dirty="0"/>
              <a:t> </a:t>
            </a:r>
            <a:r>
              <a:rPr lang="vi-VN" b="1" u="sng" dirty="0" err="1"/>
              <a:t>hazardous</a:t>
            </a:r>
            <a:r>
              <a:rPr lang="vi-VN" b="1" u="sng" dirty="0"/>
              <a:t> </a:t>
            </a:r>
            <a:r>
              <a:rPr lang="vi-VN" b="1" u="sng" dirty="0" err="1"/>
              <a:t>chemicals</a:t>
            </a:r>
            <a:r>
              <a:rPr lang="vi-VN" b="1" u="sng" dirty="0"/>
              <a:t>):</a:t>
            </a:r>
            <a:endParaRPr lang="en-US" b="1" u="sng" dirty="0"/>
          </a:p>
        </p:txBody>
      </p:sp>
      <p:sp>
        <p:nvSpPr>
          <p:cNvPr id="3" name="Rectangle 2">
            <a:extLst>
              <a:ext uri="{FF2B5EF4-FFF2-40B4-BE49-F238E27FC236}">
                <a16:creationId xmlns:a16="http://schemas.microsoft.com/office/drawing/2014/main" xmlns="" id="{AD1C33AA-C58E-4585-8EDD-2F5193E558FA}"/>
              </a:ext>
            </a:extLst>
          </p:cNvPr>
          <p:cNvSpPr/>
          <p:nvPr/>
        </p:nvSpPr>
        <p:spPr>
          <a:xfrm>
            <a:off x="336085" y="1935735"/>
            <a:ext cx="11736114" cy="4247317"/>
          </a:xfrm>
          <a:prstGeom prst="rect">
            <a:avLst/>
          </a:prstGeom>
        </p:spPr>
        <p:txBody>
          <a:bodyPr wrap="square">
            <a:spAutoFit/>
          </a:bodyPr>
          <a:lstStyle/>
          <a:p>
            <a:r>
              <a:rPr lang="en-US" dirty="0"/>
              <a:t>Article 20.- Transport of dangerous chemicals</a:t>
            </a:r>
          </a:p>
          <a:p>
            <a:r>
              <a:rPr lang="en-US" dirty="0"/>
              <a:t>Article 21.- Storage and preservation of dangerous chemicals in chemical production and trading</a:t>
            </a:r>
          </a:p>
          <a:p>
            <a:r>
              <a:rPr lang="en-US" dirty="0"/>
              <a:t>Article 22.- Safe distance to production and trading establishments of dangerous chemicals</a:t>
            </a:r>
          </a:p>
          <a:p>
            <a:r>
              <a:rPr lang="en-US" dirty="0"/>
              <a:t>Article 23. Control of the purchase and sale of toxic chemicals</a:t>
            </a:r>
          </a:p>
          <a:p>
            <a:r>
              <a:rPr lang="en-US" dirty="0"/>
              <a:t>Article 27. Classification and labeling of chemicals</a:t>
            </a:r>
          </a:p>
          <a:p>
            <a:r>
              <a:rPr lang="en-US" dirty="0"/>
              <a:t>Article 28. Chemical packaging</a:t>
            </a:r>
          </a:p>
          <a:p>
            <a:r>
              <a:rPr lang="en-US" dirty="0"/>
              <a:t>Article 29. Chemical safety sheets</a:t>
            </a:r>
          </a:p>
          <a:p>
            <a:r>
              <a:rPr lang="en-US" dirty="0"/>
              <a:t>Article 34. Storage and preservation of dangerous chemicals in use</a:t>
            </a:r>
          </a:p>
          <a:p>
            <a:r>
              <a:rPr lang="en-US" dirty="0"/>
              <a:t>Article 36. Prevention of chemical incidents</a:t>
            </a:r>
          </a:p>
          <a:p>
            <a:r>
              <a:rPr lang="en-US" dirty="0"/>
              <a:t>Article 37. Equipment and forces to respond to chemical incidents</a:t>
            </a:r>
          </a:p>
          <a:p>
            <a:r>
              <a:rPr lang="en-US" dirty="0"/>
              <a:t>Article 43. Chemical declaration</a:t>
            </a:r>
          </a:p>
          <a:p>
            <a:r>
              <a:rPr lang="en-US" dirty="0"/>
              <a:t>Article 44. Registration of new chemicals</a:t>
            </a:r>
          </a:p>
          <a:p>
            <a:r>
              <a:rPr lang="en-US" dirty="0"/>
              <a:t>Article 47. Providing information on toxic chemicals and dangerous chemicals</a:t>
            </a:r>
          </a:p>
          <a:p>
            <a:r>
              <a:rPr lang="en-US" dirty="0"/>
              <a:t>Article 48. Information on new hazardous properties of chemicals</a:t>
            </a:r>
          </a:p>
          <a:p>
            <a:r>
              <a:rPr lang="en-US" dirty="0"/>
              <a:t>Article 66. Inspection of chemical activities</a:t>
            </a:r>
          </a:p>
        </p:txBody>
      </p:sp>
    </p:spTree>
    <p:extLst>
      <p:ext uri="{BB962C8B-B14F-4D97-AF65-F5344CB8AC3E}">
        <p14:creationId xmlns:p14="http://schemas.microsoft.com/office/powerpoint/2010/main" val="1031099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grpSp>
        <p:nvGrpSpPr>
          <p:cNvPr id="7" name="그룹 16">
            <a:extLst>
              <a:ext uri="{FF2B5EF4-FFF2-40B4-BE49-F238E27FC236}">
                <a16:creationId xmlns:a16="http://schemas.microsoft.com/office/drawing/2014/main" xmlns="" id="{CF3C4F5D-D7CC-44A5-8978-F8DE5FAF2CB9}"/>
              </a:ext>
            </a:extLst>
          </p:cNvPr>
          <p:cNvGrpSpPr>
            <a:grpSpLocks/>
          </p:cNvGrpSpPr>
          <p:nvPr/>
        </p:nvGrpSpPr>
        <p:grpSpPr bwMode="auto">
          <a:xfrm>
            <a:off x="2371798" y="1188201"/>
            <a:ext cx="7772400" cy="3244133"/>
            <a:chOff x="1143000" y="4391333"/>
            <a:chExt cx="6869381" cy="2345732"/>
          </a:xfrm>
        </p:grpSpPr>
        <p:pic>
          <p:nvPicPr>
            <p:cNvPr id="8" name="그림 450" descr="08.png">
              <a:extLst>
                <a:ext uri="{FF2B5EF4-FFF2-40B4-BE49-F238E27FC236}">
                  <a16:creationId xmlns:a16="http://schemas.microsoft.com/office/drawing/2014/main" xmlns="" id="{094A6E54-B825-44D5-9B0F-9A9BFDDB6CA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391333"/>
              <a:ext cx="6869381" cy="225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1E54BA14-A636-4175-8CC7-972985C0CB44}"/>
                </a:ext>
              </a:extLst>
            </p:cNvPr>
            <p:cNvSpPr txBox="1"/>
            <p:nvPr/>
          </p:nvSpPr>
          <p:spPr>
            <a:xfrm>
              <a:off x="1631967" y="5067988"/>
              <a:ext cx="6010708" cy="1669077"/>
            </a:xfrm>
            <a:prstGeom prst="rect">
              <a:avLst/>
            </a:prstGeom>
            <a:noFill/>
          </p:spPr>
          <p:txBody>
            <a:bodyPr>
              <a:spAutoFit/>
            </a:bodyPr>
            <a:lstStyle/>
            <a:p>
              <a:pPr algn="ctr">
                <a:defRPr/>
              </a:pPr>
              <a:r>
                <a:rPr lang="en-US" sz="3600" b="1" dirty="0">
                  <a:solidFill>
                    <a:srgbClr val="7030A0"/>
                  </a:solidFill>
                  <a:effectLst>
                    <a:outerShdw blurRad="38100" dist="38100" dir="2700000" algn="tl">
                      <a:srgbClr val="C0C0C0"/>
                    </a:outerShdw>
                  </a:effectLst>
                  <a:latin typeface="Arial" charset="0"/>
                </a:rPr>
                <a:t>II. Hazardous Chemical Storage</a:t>
              </a:r>
            </a:p>
            <a:p>
              <a:pPr algn="ctr">
                <a:defRPr/>
              </a:pPr>
              <a:endParaRPr lang="en-US" sz="3600" b="1" dirty="0">
                <a:solidFill>
                  <a:srgbClr val="7030A0"/>
                </a:solidFill>
                <a:effectLst>
                  <a:outerShdw blurRad="38100" dist="38100" dir="2700000" algn="tl">
                    <a:srgbClr val="C0C0C0"/>
                  </a:outerShdw>
                </a:effectLst>
                <a:latin typeface="Arial" charset="0"/>
              </a:endParaRPr>
            </a:p>
            <a:p>
              <a:pPr algn="ctr">
                <a:defRPr/>
              </a:pPr>
              <a:endParaRPr lang="vi-VN" sz="3600" b="1" dirty="0">
                <a:solidFill>
                  <a:srgbClr val="7030A0"/>
                </a:solidFill>
                <a:effectLst>
                  <a:outerShdw blurRad="38100" dist="38100" dir="2700000" algn="tl">
                    <a:srgbClr val="C0C0C0"/>
                  </a:outerShdw>
                </a:effectLst>
                <a:latin typeface="Arial" charset="0"/>
              </a:endParaRPr>
            </a:p>
          </p:txBody>
        </p:sp>
      </p:grpSp>
      <p:pic>
        <p:nvPicPr>
          <p:cNvPr id="11" name="Picture 7" descr="C:\Users\admin\Pictures\HAZCOM_Pictograms (1).jpg">
            <a:extLst>
              <a:ext uri="{FF2B5EF4-FFF2-40B4-BE49-F238E27FC236}">
                <a16:creationId xmlns:a16="http://schemas.microsoft.com/office/drawing/2014/main" xmlns="" id="{AC80D647-6BFF-4BD4-9ABC-0B6B47CA4B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6161" y="4342882"/>
            <a:ext cx="6678612" cy="17303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42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971338"/>
            <a:ext cx="12192000" cy="0"/>
          </a:xfrm>
          <a:prstGeom prst="line">
            <a:avLst/>
          </a:prstGeom>
          <a:ln w="28575"/>
        </p:spPr>
        <p:style>
          <a:lnRef idx="3">
            <a:schemeClr val="accent5"/>
          </a:lnRef>
          <a:fillRef idx="0">
            <a:schemeClr val="accent5"/>
          </a:fillRef>
          <a:effectRef idx="2">
            <a:schemeClr val="accent5"/>
          </a:effectRef>
          <a:fontRef idx="minor">
            <a:schemeClr val="tx1"/>
          </a:fontRef>
        </p:style>
      </p:cxnSp>
      <p:pic>
        <p:nvPicPr>
          <p:cNvPr id="6" name="Picture 5"/>
          <p:cNvPicPr>
            <a:picLocks noChangeAspect="1"/>
          </p:cNvPicPr>
          <p:nvPr/>
        </p:nvPicPr>
        <p:blipFill>
          <a:blip r:embed="rId3"/>
          <a:stretch>
            <a:fillRect/>
          </a:stretch>
        </p:blipFill>
        <p:spPr>
          <a:xfrm>
            <a:off x="6804510" y="36198"/>
            <a:ext cx="5051778" cy="914400"/>
          </a:xfrm>
          <a:prstGeom prst="rect">
            <a:avLst/>
          </a:prstGeom>
        </p:spPr>
      </p:pic>
      <p:pic>
        <p:nvPicPr>
          <p:cNvPr id="9" name="Picture 8"/>
          <p:cNvPicPr>
            <a:picLocks noChangeAspect="1"/>
          </p:cNvPicPr>
          <p:nvPr/>
        </p:nvPicPr>
        <p:blipFill>
          <a:blip r:embed="rId4"/>
          <a:stretch>
            <a:fillRect/>
          </a:stretch>
        </p:blipFill>
        <p:spPr>
          <a:xfrm>
            <a:off x="344033" y="36198"/>
            <a:ext cx="3772657" cy="914400"/>
          </a:xfrm>
          <a:prstGeom prst="rect">
            <a:avLst/>
          </a:prstGeom>
        </p:spPr>
      </p:pic>
      <p:pic>
        <p:nvPicPr>
          <p:cNvPr id="13" name="Picture 2" descr="http://dieuhoataco.com/homepage/uploads/shops/2014_04/hethongthonggio/quat-thong-gio.jpg">
            <a:extLst>
              <a:ext uri="{FF2B5EF4-FFF2-40B4-BE49-F238E27FC236}">
                <a16:creationId xmlns:a16="http://schemas.microsoft.com/office/drawing/2014/main" xmlns="" id="{52E2BFFF-75B5-4EDB-B744-1C1DA1FC9F0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1700" y="1113085"/>
            <a:ext cx="35179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xmlns="" id="{72CE6B6B-9372-4978-A42B-D1599A6F1552}"/>
              </a:ext>
            </a:extLst>
          </p:cNvPr>
          <p:cNvSpPr/>
          <p:nvPr/>
        </p:nvSpPr>
        <p:spPr>
          <a:xfrm>
            <a:off x="4432299" y="1616689"/>
            <a:ext cx="3957637" cy="4893647"/>
          </a:xfrm>
          <a:prstGeom prst="rect">
            <a:avLst/>
          </a:prstGeom>
        </p:spPr>
        <p:txBody>
          <a:bodyPr wrap="square">
            <a:spAutoFit/>
          </a:bodyPr>
          <a:lstStyle/>
          <a:p>
            <a:pPr marL="342900" indent="-342900" algn="just">
              <a:buFontTx/>
              <a:buChar char="-"/>
              <a:defRPr/>
            </a:pPr>
            <a:r>
              <a:rPr lang="en-US" altLang="en-US" sz="2400" dirty="0">
                <a:latin typeface="+mj-lt"/>
              </a:rPr>
              <a:t>Ventilation systems for factories and warehouses must follow the regulations.</a:t>
            </a:r>
          </a:p>
          <a:p>
            <a:pPr marL="342900" indent="-342900" algn="just">
              <a:buFontTx/>
              <a:buChar char="-"/>
              <a:defRPr/>
            </a:pPr>
            <a:r>
              <a:rPr lang="en-US" altLang="en-US" sz="2400" dirty="0">
                <a:latin typeface="+mj-lt"/>
              </a:rPr>
              <a:t>Certificate of registration of environmental protection commitment</a:t>
            </a:r>
          </a:p>
          <a:p>
            <a:pPr marL="342900" indent="-342900" algn="just">
              <a:buFontTx/>
              <a:buChar char="-"/>
              <a:defRPr/>
            </a:pPr>
            <a:r>
              <a:rPr lang="en-US" altLang="en-US" sz="2400" dirty="0">
                <a:latin typeface="+mj-lt"/>
              </a:rPr>
              <a:t>Workshops and warehouses of dangerous chemicals must be dry, impermeable leaking. Lightning systems must be periodically checked in accordance with current regulations</a:t>
            </a:r>
            <a:endParaRPr lang="vi-VN" altLang="en-US" sz="2400" dirty="0">
              <a:latin typeface="+mj-lt"/>
            </a:endParaRPr>
          </a:p>
        </p:txBody>
      </p:sp>
      <p:pic>
        <p:nvPicPr>
          <p:cNvPr id="15" name="Picture 4" descr="http://kiem-dinh.com/wp-content/uploads/2013/12/chong-set-truc-tiep-va-lan-truyen.jpg">
            <a:extLst>
              <a:ext uri="{FF2B5EF4-FFF2-40B4-BE49-F238E27FC236}">
                <a16:creationId xmlns:a16="http://schemas.microsoft.com/office/drawing/2014/main" xmlns="" id="{AC91B512-85E6-4533-AC41-F67D7C9859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42" y="1842083"/>
            <a:ext cx="3957637"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xmlns="" id="{A024B367-5EFC-4CD5-86E4-207A8F32E93F}"/>
              </a:ext>
            </a:extLst>
          </p:cNvPr>
          <p:cNvSpPr/>
          <p:nvPr/>
        </p:nvSpPr>
        <p:spPr>
          <a:xfrm>
            <a:off x="7007225" y="3947670"/>
            <a:ext cx="5032375" cy="400110"/>
          </a:xfrm>
          <a:prstGeom prst="rect">
            <a:avLst/>
          </a:prstGeom>
        </p:spPr>
        <p:txBody>
          <a:bodyPr>
            <a:spAutoFit/>
          </a:bodyPr>
          <a:lstStyle/>
          <a:p>
            <a:pPr algn="just">
              <a:defRPr/>
            </a:pPr>
            <a:r>
              <a:rPr lang="en-US" altLang="en-US" sz="2000" dirty="0">
                <a:latin typeface="+mj-lt"/>
              </a:rPr>
              <a:t>.</a:t>
            </a:r>
            <a:endParaRPr lang="vi-VN" altLang="en-US" sz="2000" dirty="0">
              <a:latin typeface="+mj-lt"/>
            </a:endParaRPr>
          </a:p>
        </p:txBody>
      </p:sp>
      <p:pic>
        <p:nvPicPr>
          <p:cNvPr id="17" name="Picture 2" descr="http://www.cameragiamsat.com/images/stories/thu_thuat/cameraanninh.jpg">
            <a:extLst>
              <a:ext uri="{FF2B5EF4-FFF2-40B4-BE49-F238E27FC236}">
                <a16:creationId xmlns:a16="http://schemas.microsoft.com/office/drawing/2014/main" xmlns="" id="{27695111-AFC8-417A-A208-92667D7CE0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3412" y="3947670"/>
            <a:ext cx="1528763"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xmlns="" id="{E1501CC3-45A7-46C9-B9C1-4FCE045116F1}"/>
              </a:ext>
            </a:extLst>
          </p:cNvPr>
          <p:cNvSpPr/>
          <p:nvPr/>
        </p:nvSpPr>
        <p:spPr>
          <a:xfrm>
            <a:off x="8521700" y="5400511"/>
            <a:ext cx="3291414" cy="369332"/>
          </a:xfrm>
          <a:prstGeom prst="rect">
            <a:avLst/>
          </a:prstGeom>
        </p:spPr>
        <p:txBody>
          <a:bodyPr wrap="none">
            <a:spAutoFit/>
          </a:bodyPr>
          <a:lstStyle/>
          <a:p>
            <a:pPr>
              <a:defRPr/>
            </a:pPr>
            <a:r>
              <a:rPr lang="en-US" b="1" dirty="0">
                <a:solidFill>
                  <a:srgbClr val="FF0000"/>
                </a:solidFill>
                <a:effectLst>
                  <a:outerShdw blurRad="38100" dist="38100" dir="2700000" algn="tl">
                    <a:srgbClr val="C0C0C0"/>
                  </a:outerShdw>
                </a:effectLst>
                <a:latin typeface="Cambria" panose="02040503050406030204" pitchFamily="18" charset="0"/>
                <a:cs typeface="Times New Roman" panose="02020603050405020304" pitchFamily="18" charset="0"/>
              </a:rPr>
              <a:t>Safety monitoring equipment</a:t>
            </a:r>
            <a:endParaRPr lang="en-US" b="1" dirty="0">
              <a:solidFill>
                <a:srgbClr val="FF0000"/>
              </a:solidFill>
            </a:endParaRPr>
          </a:p>
        </p:txBody>
      </p:sp>
      <p:sp>
        <p:nvSpPr>
          <p:cNvPr id="19" name="Rectangle 18">
            <a:extLst>
              <a:ext uri="{FF2B5EF4-FFF2-40B4-BE49-F238E27FC236}">
                <a16:creationId xmlns:a16="http://schemas.microsoft.com/office/drawing/2014/main" xmlns="" id="{654D5165-13B1-4B52-A160-BA21EB28B359}"/>
              </a:ext>
            </a:extLst>
          </p:cNvPr>
          <p:cNvSpPr/>
          <p:nvPr/>
        </p:nvSpPr>
        <p:spPr>
          <a:xfrm>
            <a:off x="0" y="1026556"/>
            <a:ext cx="6824304" cy="461665"/>
          </a:xfrm>
          <a:prstGeom prst="rect">
            <a:avLst/>
          </a:prstGeom>
        </p:spPr>
        <p:txBody>
          <a:bodyPr wrap="none">
            <a:spAutoFit/>
          </a:bodyPr>
          <a:lstStyle/>
          <a:p>
            <a:pPr algn="just">
              <a:spcBef>
                <a:spcPts val="1000"/>
              </a:spcBef>
              <a:spcAft>
                <a:spcPts val="1000"/>
              </a:spcAft>
              <a:defRPr/>
            </a:pPr>
            <a:r>
              <a:rPr lang="en-US" sz="2200" b="1" dirty="0">
                <a:solidFill>
                  <a:srgbClr val="000000"/>
                </a:solidFill>
                <a:effectLst>
                  <a:outerShdw blurRad="38100" dist="38100" dir="2700000" algn="tl">
                    <a:srgbClr val="C0C0C0"/>
                  </a:outerShdw>
                </a:effectLst>
                <a:latin typeface="Cambria" panose="02040503050406030204" pitchFamily="18" charset="0"/>
                <a:cs typeface="Times New Roman" panose="02020603050405020304" pitchFamily="18" charset="0"/>
              </a:rPr>
              <a:t>Requirement for </a:t>
            </a:r>
            <a:r>
              <a:rPr lang="en-US" sz="2400" b="1" dirty="0">
                <a:solidFill>
                  <a:srgbClr val="7030A0"/>
                </a:solidFill>
                <a:effectLst>
                  <a:outerShdw blurRad="38100" dist="38100" dir="2700000" algn="tl">
                    <a:srgbClr val="C0C0C0"/>
                  </a:outerShdw>
                </a:effectLst>
                <a:latin typeface="Arial" charset="0"/>
              </a:rPr>
              <a:t>Hazardous Chemical Storage </a:t>
            </a:r>
            <a:r>
              <a:rPr lang="en-US" sz="2200" b="1" dirty="0">
                <a:solidFill>
                  <a:srgbClr val="000000"/>
                </a:solidFill>
                <a:effectLst>
                  <a:outerShdw blurRad="38100" dist="38100" dir="2700000" algn="tl">
                    <a:srgbClr val="C0C0C0"/>
                  </a:outerShdw>
                </a:effectLst>
                <a:latin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410697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1188</Words>
  <Application>Microsoft Office PowerPoint</Application>
  <PresentationFormat>Custom</PresentationFormat>
  <Paragraphs>199</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LIRA Guideline and other relevant documents in the Establishment of Inspection Division in Vietnam Chemicals Agency</dc:title>
  <dc:creator>vietthang le</dc:creator>
  <cp:lastModifiedBy>User</cp:lastModifiedBy>
  <cp:revision>274</cp:revision>
  <dcterms:created xsi:type="dcterms:W3CDTF">2015-09-16T10:41:41Z</dcterms:created>
  <dcterms:modified xsi:type="dcterms:W3CDTF">2020-02-05T07:08:26Z</dcterms:modified>
</cp:coreProperties>
</file>